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removePersonalInfoOnSave="1" saveSubsetFonts="1">
  <p:sldMasterIdLst>
    <p:sldMasterId id="2147484217" r:id="rId1"/>
    <p:sldMasterId id="2147484249" r:id="rId2"/>
  </p:sldMasterIdLst>
  <p:notesMasterIdLst>
    <p:notesMasterId r:id="rId14"/>
  </p:notesMasterIdLst>
  <p:handoutMasterIdLst>
    <p:handoutMasterId r:id="rId15"/>
  </p:handoutMasterIdLst>
  <p:sldIdLst>
    <p:sldId id="3303" r:id="rId3"/>
    <p:sldId id="3310" r:id="rId4"/>
    <p:sldId id="3311" r:id="rId5"/>
    <p:sldId id="3313" r:id="rId6"/>
    <p:sldId id="3314" r:id="rId7"/>
    <p:sldId id="305" r:id="rId8"/>
    <p:sldId id="304" r:id="rId9"/>
    <p:sldId id="3306" r:id="rId10"/>
    <p:sldId id="300" r:id="rId11"/>
    <p:sldId id="302" r:id="rId12"/>
    <p:sldId id="3312" r:id="rId13"/>
  </p:sldIdLst>
  <p:sldSz cx="9906000" cy="6858000" type="A4"/>
  <p:notesSz cx="6735763" cy="9866313"/>
  <p:defaultTextStyle>
    <a:defPPr>
      <a:defRPr lang="ja-JP"/>
    </a:defPPr>
    <a:lvl1pPr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1pPr>
    <a:lvl2pPr marL="4572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2pPr>
    <a:lvl3pPr marL="9144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3pPr>
    <a:lvl4pPr marL="13716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4pPr>
    <a:lvl5pPr marL="18288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5pPr>
    <a:lvl6pPr marL="22860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6pPr>
    <a:lvl7pPr marL="27432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7pPr>
    <a:lvl8pPr marL="32004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8pPr>
    <a:lvl9pPr marL="36576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9pPr>
  </p:defaultTextStyle>
  <p:extLst>
    <p:ext uri="{EFAFB233-063F-42B5-8137-9DF3F51BA10A}">
      <p15:sldGuideLst xmlns:p15="http://schemas.microsoft.com/office/powerpoint/2012/main">
        <p15:guide id="1" orient="horz" pos="527" userDrawn="1">
          <p15:clr>
            <a:srgbClr val="A4A3A4"/>
          </p15:clr>
        </p15:guide>
        <p15:guide id="2">
          <p15:clr>
            <a:srgbClr val="A4A3A4"/>
          </p15:clr>
        </p15:guide>
      </p15:sldGuideLst>
    </p:ext>
    <p:ext uri="{2D200454-40CA-4A62-9FC3-DE9A4176ACB9}">
      <p15:notesGuideLst xmlns:p15="http://schemas.microsoft.com/office/powerpoint/2012/main">
        <p15:guide id="1" orient="horz" pos="3107" userDrawn="1">
          <p15:clr>
            <a:srgbClr val="A4A3A4"/>
          </p15:clr>
        </p15:guide>
        <p15:guide id="2" pos="2121"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066FF"/>
    <a:srgbClr val="FFFFFF"/>
    <a:srgbClr val="FF0000"/>
    <a:srgbClr val="FF00FF"/>
    <a:srgbClr val="006600"/>
    <a:srgbClr val="F8F8F8"/>
    <a:srgbClr val="000000"/>
    <a:srgbClr val="CCFFCC"/>
    <a:srgbClr val="CC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331" autoAdjust="0"/>
    <p:restoredTop sz="95882" autoAdjust="0"/>
  </p:normalViewPr>
  <p:slideViewPr>
    <p:cSldViewPr snapToGrid="0">
      <p:cViewPr varScale="1">
        <p:scale>
          <a:sx n="99" d="100"/>
          <a:sy n="99" d="100"/>
        </p:scale>
        <p:origin x="1416" y="90"/>
      </p:cViewPr>
      <p:guideLst>
        <p:guide orient="horz" pos="527"/>
        <p:guide/>
      </p:guideLst>
    </p:cSldViewPr>
  </p:slideViewPr>
  <p:outlineViewPr>
    <p:cViewPr>
      <p:scale>
        <a:sx n="33" d="100"/>
        <a:sy n="33" d="100"/>
      </p:scale>
      <p:origin x="0" y="0"/>
    </p:cViewPr>
  </p:outlineViewPr>
  <p:notesTextViewPr>
    <p:cViewPr>
      <p:scale>
        <a:sx n="125" d="100"/>
        <a:sy n="125" d="100"/>
      </p:scale>
      <p:origin x="0" y="0"/>
    </p:cViewPr>
  </p:notesTextViewPr>
  <p:sorterViewPr>
    <p:cViewPr varScale="1">
      <p:scale>
        <a:sx n="1" d="1"/>
        <a:sy n="1" d="1"/>
      </p:scale>
      <p:origin x="0" y="-16356"/>
    </p:cViewPr>
  </p:sorterViewPr>
  <p:notesViewPr>
    <p:cSldViewPr snapToGrid="0">
      <p:cViewPr varScale="1">
        <p:scale>
          <a:sx n="75" d="100"/>
          <a:sy n="75" d="100"/>
        </p:scale>
        <p:origin x="-2232" y="-102"/>
      </p:cViewPr>
      <p:guideLst>
        <p:guide orient="horz" pos="3107"/>
        <p:guide pos="212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20" Type="http://schemas.microsoft.com/office/2018/10/relationships/authors" Target="author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4" y="0"/>
            <a:ext cx="2920193" cy="491661"/>
          </a:xfrm>
          <a:prstGeom prst="rect">
            <a:avLst/>
          </a:prstGeom>
          <a:noFill/>
          <a:ln w="9525">
            <a:noFill/>
            <a:miter lim="800000"/>
            <a:headEnd/>
            <a:tailEnd/>
          </a:ln>
          <a:effectLst/>
        </p:spPr>
        <p:txBody>
          <a:bodyPr vert="horz" wrap="square" lIns="90876" tIns="45435" rIns="90876" bIns="45435" numCol="1" anchor="t" anchorCtr="0" compatLnSpc="1">
            <a:prstTxWarp prst="textNoShape">
              <a:avLst/>
            </a:prstTxWarp>
          </a:bodyPr>
          <a:lstStyle>
            <a:lvl1pPr algn="l" defTabSz="908554">
              <a:defRPr sz="1200" i="0">
                <a:latin typeface="Arial" charset="0"/>
                <a:ea typeface="ＭＳ Ｐゴシック" pitchFamily="50" charset="-128"/>
              </a:defRPr>
            </a:lvl1pPr>
          </a:lstStyle>
          <a:p>
            <a:pPr>
              <a:defRPr/>
            </a:pPr>
            <a:endParaRPr lang="en-US" altLang="ja-JP"/>
          </a:p>
        </p:txBody>
      </p:sp>
      <p:sp>
        <p:nvSpPr>
          <p:cNvPr id="4099" name="Rectangle 3"/>
          <p:cNvSpPr>
            <a:spLocks noGrp="1" noChangeArrowheads="1"/>
          </p:cNvSpPr>
          <p:nvPr>
            <p:ph type="dt" sz="quarter" idx="1"/>
          </p:nvPr>
        </p:nvSpPr>
        <p:spPr bwMode="auto">
          <a:xfrm>
            <a:off x="3815571" y="0"/>
            <a:ext cx="2920192" cy="491661"/>
          </a:xfrm>
          <a:prstGeom prst="rect">
            <a:avLst/>
          </a:prstGeom>
          <a:noFill/>
          <a:ln w="9525">
            <a:noFill/>
            <a:miter lim="800000"/>
            <a:headEnd/>
            <a:tailEnd/>
          </a:ln>
          <a:effectLst/>
        </p:spPr>
        <p:txBody>
          <a:bodyPr vert="horz" wrap="square" lIns="90876" tIns="45435" rIns="90876" bIns="45435" numCol="1" anchor="t" anchorCtr="0" compatLnSpc="1">
            <a:prstTxWarp prst="textNoShape">
              <a:avLst/>
            </a:prstTxWarp>
          </a:bodyPr>
          <a:lstStyle>
            <a:lvl1pPr algn="r" defTabSz="908554">
              <a:defRPr sz="1200" i="0">
                <a:latin typeface="Arial" charset="0"/>
                <a:ea typeface="ＭＳ Ｐゴシック" pitchFamily="50" charset="-128"/>
              </a:defRPr>
            </a:lvl1pPr>
          </a:lstStyle>
          <a:p>
            <a:pPr>
              <a:defRPr/>
            </a:pPr>
            <a:endParaRPr lang="en-US" altLang="ja-JP"/>
          </a:p>
        </p:txBody>
      </p:sp>
      <p:sp>
        <p:nvSpPr>
          <p:cNvPr id="4100" name="Rectangle 4"/>
          <p:cNvSpPr>
            <a:spLocks noGrp="1" noChangeArrowheads="1"/>
          </p:cNvSpPr>
          <p:nvPr>
            <p:ph type="ftr" sz="quarter" idx="2"/>
          </p:nvPr>
        </p:nvSpPr>
        <p:spPr bwMode="auto">
          <a:xfrm>
            <a:off x="4" y="9374652"/>
            <a:ext cx="2920193" cy="491661"/>
          </a:xfrm>
          <a:prstGeom prst="rect">
            <a:avLst/>
          </a:prstGeom>
          <a:noFill/>
          <a:ln w="9525">
            <a:noFill/>
            <a:miter lim="800000"/>
            <a:headEnd/>
            <a:tailEnd/>
          </a:ln>
          <a:effectLst/>
        </p:spPr>
        <p:txBody>
          <a:bodyPr vert="horz" wrap="square" lIns="90876" tIns="45435" rIns="90876" bIns="45435" numCol="1" anchor="b" anchorCtr="0" compatLnSpc="1">
            <a:prstTxWarp prst="textNoShape">
              <a:avLst/>
            </a:prstTxWarp>
          </a:bodyPr>
          <a:lstStyle>
            <a:lvl1pPr algn="l" defTabSz="908554">
              <a:defRPr sz="1200" i="0">
                <a:latin typeface="Arial" charset="0"/>
                <a:ea typeface="ＭＳ Ｐゴシック" pitchFamily="50" charset="-128"/>
              </a:defRPr>
            </a:lvl1pPr>
          </a:lstStyle>
          <a:p>
            <a:pPr>
              <a:defRPr/>
            </a:pPr>
            <a:endParaRPr lang="en-US" altLang="ja-JP"/>
          </a:p>
        </p:txBody>
      </p:sp>
      <p:sp>
        <p:nvSpPr>
          <p:cNvPr id="4101" name="Rectangle 5"/>
          <p:cNvSpPr>
            <a:spLocks noGrp="1" noChangeArrowheads="1"/>
          </p:cNvSpPr>
          <p:nvPr>
            <p:ph type="sldNum" sz="quarter" idx="3"/>
          </p:nvPr>
        </p:nvSpPr>
        <p:spPr bwMode="auto">
          <a:xfrm>
            <a:off x="3815571" y="9374652"/>
            <a:ext cx="2920192" cy="491661"/>
          </a:xfrm>
          <a:prstGeom prst="rect">
            <a:avLst/>
          </a:prstGeom>
          <a:noFill/>
          <a:ln w="9525">
            <a:noFill/>
            <a:miter lim="800000"/>
            <a:headEnd/>
            <a:tailEnd/>
          </a:ln>
          <a:effectLst/>
        </p:spPr>
        <p:txBody>
          <a:bodyPr vert="horz" wrap="square" lIns="90876" tIns="45435" rIns="90876" bIns="45435" numCol="1" anchor="b" anchorCtr="0" compatLnSpc="1">
            <a:prstTxWarp prst="textNoShape">
              <a:avLst/>
            </a:prstTxWarp>
          </a:bodyPr>
          <a:lstStyle>
            <a:lvl1pPr algn="r" defTabSz="908554">
              <a:defRPr sz="1200" i="0">
                <a:latin typeface="Arial" charset="0"/>
                <a:ea typeface="ＭＳ Ｐゴシック" pitchFamily="50" charset="-128"/>
              </a:defRPr>
            </a:lvl1pPr>
          </a:lstStyle>
          <a:p>
            <a:pPr>
              <a:defRPr/>
            </a:pPr>
            <a:fld id="{0763CA64-326F-4EF5-86C7-961A4B1E43A1}" type="slidenum">
              <a:rPr lang="en-US" altLang="ja-JP"/>
              <a:pPr>
                <a:defRPr/>
              </a:pPr>
              <a:t>‹#›</a:t>
            </a:fld>
            <a:endParaRPr lang="en-US" altLang="ja-JP"/>
          </a:p>
        </p:txBody>
      </p:sp>
    </p:spTree>
    <p:extLst>
      <p:ext uri="{BB962C8B-B14F-4D97-AF65-F5344CB8AC3E}">
        <p14:creationId xmlns:p14="http://schemas.microsoft.com/office/powerpoint/2010/main" val="19271086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6258" name="Rectangle 2"/>
          <p:cNvSpPr>
            <a:spLocks noGrp="1" noChangeArrowheads="1"/>
          </p:cNvSpPr>
          <p:nvPr>
            <p:ph type="hdr" sz="quarter"/>
          </p:nvPr>
        </p:nvSpPr>
        <p:spPr bwMode="auto">
          <a:xfrm>
            <a:off x="4" y="0"/>
            <a:ext cx="2920193" cy="491661"/>
          </a:xfrm>
          <a:prstGeom prst="rect">
            <a:avLst/>
          </a:prstGeom>
          <a:noFill/>
          <a:ln w="9525">
            <a:noFill/>
            <a:miter lim="800000"/>
            <a:headEnd/>
            <a:tailEnd/>
          </a:ln>
          <a:effectLst/>
        </p:spPr>
        <p:txBody>
          <a:bodyPr vert="horz" wrap="square" lIns="90876" tIns="45435" rIns="90876" bIns="45435" numCol="1" anchor="t" anchorCtr="0" compatLnSpc="1">
            <a:prstTxWarp prst="textNoShape">
              <a:avLst/>
            </a:prstTxWarp>
          </a:bodyPr>
          <a:lstStyle>
            <a:lvl1pPr algn="l" defTabSz="908554">
              <a:defRPr sz="1200" i="0">
                <a:latin typeface="Times New Roman" pitchFamily="18" charset="0"/>
                <a:ea typeface="ＭＳ Ｐゴシック" pitchFamily="50" charset="-128"/>
              </a:defRPr>
            </a:lvl1pPr>
          </a:lstStyle>
          <a:p>
            <a:pPr>
              <a:defRPr/>
            </a:pPr>
            <a:endParaRPr lang="en-US" altLang="ja-JP"/>
          </a:p>
        </p:txBody>
      </p:sp>
      <p:sp>
        <p:nvSpPr>
          <p:cNvPr id="96259" name="Rectangle 3"/>
          <p:cNvSpPr>
            <a:spLocks noGrp="1" noChangeArrowheads="1"/>
          </p:cNvSpPr>
          <p:nvPr>
            <p:ph type="dt" idx="1"/>
          </p:nvPr>
        </p:nvSpPr>
        <p:spPr bwMode="auto">
          <a:xfrm>
            <a:off x="3814004" y="0"/>
            <a:ext cx="2920193" cy="491661"/>
          </a:xfrm>
          <a:prstGeom prst="rect">
            <a:avLst/>
          </a:prstGeom>
          <a:noFill/>
          <a:ln w="9525">
            <a:noFill/>
            <a:miter lim="800000"/>
            <a:headEnd/>
            <a:tailEnd/>
          </a:ln>
          <a:effectLst/>
        </p:spPr>
        <p:txBody>
          <a:bodyPr vert="horz" wrap="square" lIns="90876" tIns="45435" rIns="90876" bIns="45435" numCol="1" anchor="t" anchorCtr="0" compatLnSpc="1">
            <a:prstTxWarp prst="textNoShape">
              <a:avLst/>
            </a:prstTxWarp>
          </a:bodyPr>
          <a:lstStyle>
            <a:lvl1pPr algn="r" defTabSz="908554">
              <a:defRPr sz="1200" i="0">
                <a:latin typeface="Times New Roman" pitchFamily="18" charset="0"/>
                <a:ea typeface="ＭＳ Ｐゴシック" pitchFamily="50" charset="-128"/>
              </a:defRPr>
            </a:lvl1pPr>
          </a:lstStyle>
          <a:p>
            <a:pPr>
              <a:defRPr/>
            </a:pPr>
            <a:endParaRPr lang="en-US" altLang="ja-JP"/>
          </a:p>
        </p:txBody>
      </p:sp>
      <p:sp>
        <p:nvSpPr>
          <p:cNvPr id="41988" name="Rectangle 4"/>
          <p:cNvSpPr>
            <a:spLocks noGrp="1" noRot="1" noChangeAspect="1" noChangeArrowheads="1" noTextEdit="1"/>
          </p:cNvSpPr>
          <p:nvPr>
            <p:ph type="sldImg" idx="2"/>
          </p:nvPr>
        </p:nvSpPr>
        <p:spPr bwMode="auto">
          <a:xfrm>
            <a:off x="698500" y="741363"/>
            <a:ext cx="5338763" cy="3697287"/>
          </a:xfrm>
          <a:prstGeom prst="rect">
            <a:avLst/>
          </a:prstGeom>
          <a:noFill/>
          <a:ln w="9525">
            <a:solidFill>
              <a:srgbClr val="000000"/>
            </a:solidFill>
            <a:miter lim="800000"/>
            <a:headEnd/>
            <a:tailEnd/>
          </a:ln>
        </p:spPr>
      </p:sp>
      <p:sp>
        <p:nvSpPr>
          <p:cNvPr id="96261" name="Rectangle 5"/>
          <p:cNvSpPr>
            <a:spLocks noGrp="1" noChangeArrowheads="1"/>
          </p:cNvSpPr>
          <p:nvPr>
            <p:ph type="body" sz="quarter" idx="3"/>
          </p:nvPr>
        </p:nvSpPr>
        <p:spPr bwMode="auto">
          <a:xfrm>
            <a:off x="675465" y="4684967"/>
            <a:ext cx="5384840" cy="4440707"/>
          </a:xfrm>
          <a:prstGeom prst="rect">
            <a:avLst/>
          </a:prstGeom>
          <a:noFill/>
          <a:ln w="9525">
            <a:noFill/>
            <a:miter lim="800000"/>
            <a:headEnd/>
            <a:tailEnd/>
          </a:ln>
          <a:effectLst/>
        </p:spPr>
        <p:txBody>
          <a:bodyPr vert="horz" wrap="square" lIns="90876" tIns="45435" rIns="90876" bIns="45435"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96262" name="Rectangle 6"/>
          <p:cNvSpPr>
            <a:spLocks noGrp="1" noChangeArrowheads="1"/>
          </p:cNvSpPr>
          <p:nvPr>
            <p:ph type="ftr" sz="quarter" idx="4"/>
          </p:nvPr>
        </p:nvSpPr>
        <p:spPr bwMode="auto">
          <a:xfrm>
            <a:off x="4" y="9371501"/>
            <a:ext cx="2920193" cy="493236"/>
          </a:xfrm>
          <a:prstGeom prst="rect">
            <a:avLst/>
          </a:prstGeom>
          <a:noFill/>
          <a:ln w="9525">
            <a:noFill/>
            <a:miter lim="800000"/>
            <a:headEnd/>
            <a:tailEnd/>
          </a:ln>
          <a:effectLst/>
        </p:spPr>
        <p:txBody>
          <a:bodyPr vert="horz" wrap="square" lIns="90876" tIns="45435" rIns="90876" bIns="45435" numCol="1" anchor="b" anchorCtr="0" compatLnSpc="1">
            <a:prstTxWarp prst="textNoShape">
              <a:avLst/>
            </a:prstTxWarp>
          </a:bodyPr>
          <a:lstStyle>
            <a:lvl1pPr algn="l" defTabSz="908554">
              <a:defRPr sz="1200" i="0">
                <a:latin typeface="Times New Roman" pitchFamily="18" charset="0"/>
                <a:ea typeface="ＭＳ Ｐゴシック" pitchFamily="50" charset="-128"/>
              </a:defRPr>
            </a:lvl1pPr>
          </a:lstStyle>
          <a:p>
            <a:pPr>
              <a:defRPr/>
            </a:pPr>
            <a:endParaRPr lang="en-US" altLang="ja-JP"/>
          </a:p>
        </p:txBody>
      </p:sp>
      <p:sp>
        <p:nvSpPr>
          <p:cNvPr id="96263" name="Rectangle 7"/>
          <p:cNvSpPr>
            <a:spLocks noGrp="1" noChangeArrowheads="1"/>
          </p:cNvSpPr>
          <p:nvPr>
            <p:ph type="sldNum" sz="quarter" idx="5"/>
          </p:nvPr>
        </p:nvSpPr>
        <p:spPr bwMode="auto">
          <a:xfrm>
            <a:off x="3814004" y="9371501"/>
            <a:ext cx="2920193" cy="493236"/>
          </a:xfrm>
          <a:prstGeom prst="rect">
            <a:avLst/>
          </a:prstGeom>
          <a:noFill/>
          <a:ln w="9525">
            <a:noFill/>
            <a:miter lim="800000"/>
            <a:headEnd/>
            <a:tailEnd/>
          </a:ln>
          <a:effectLst/>
        </p:spPr>
        <p:txBody>
          <a:bodyPr vert="horz" wrap="square" lIns="90876" tIns="45435" rIns="90876" bIns="45435" numCol="1" anchor="b" anchorCtr="0" compatLnSpc="1">
            <a:prstTxWarp prst="textNoShape">
              <a:avLst/>
            </a:prstTxWarp>
          </a:bodyPr>
          <a:lstStyle>
            <a:lvl1pPr algn="r" defTabSz="908554">
              <a:defRPr sz="1200" i="0">
                <a:latin typeface="Times New Roman" pitchFamily="18" charset="0"/>
                <a:ea typeface="ＭＳ Ｐゴシック" pitchFamily="50" charset="-128"/>
              </a:defRPr>
            </a:lvl1pPr>
          </a:lstStyle>
          <a:p>
            <a:pPr>
              <a:defRPr/>
            </a:pPr>
            <a:fld id="{E19FE20C-B4F4-4FED-A715-1996283D0E0C}" type="slidenum">
              <a:rPr lang="en-US" altLang="ja-JP"/>
              <a:pPr>
                <a:defRPr/>
              </a:pPr>
              <a:t>‹#›</a:t>
            </a:fld>
            <a:endParaRPr lang="en-US" altLang="ja-JP"/>
          </a:p>
        </p:txBody>
      </p:sp>
    </p:spTree>
    <p:extLst>
      <p:ext uri="{BB962C8B-B14F-4D97-AF65-F5344CB8AC3E}">
        <p14:creationId xmlns:p14="http://schemas.microsoft.com/office/powerpoint/2010/main" val="290278267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000" kern="1200">
        <a:solidFill>
          <a:schemeClr val="tx1"/>
        </a:solidFill>
        <a:latin typeface="ＭＳ ゴシック" pitchFamily="49" charset="-128"/>
        <a:ea typeface="ＭＳ Ｐ明朝" pitchFamily="18" charset="-128"/>
        <a:cs typeface="+mn-cs"/>
      </a:defRPr>
    </a:lvl1pPr>
    <a:lvl2pPr marL="457200" algn="l" rtl="0" eaLnBrk="0" fontAlgn="base" hangingPunct="0">
      <a:spcBef>
        <a:spcPct val="30000"/>
      </a:spcBef>
      <a:spcAft>
        <a:spcPct val="0"/>
      </a:spcAft>
      <a:defRPr kumimoji="1" sz="1000" kern="1200">
        <a:solidFill>
          <a:schemeClr val="tx1"/>
        </a:solidFill>
        <a:latin typeface="ＭＳ ゴシック" pitchFamily="49" charset="-128"/>
        <a:ea typeface="ＭＳ Ｐ明朝" pitchFamily="18" charset="-128"/>
        <a:cs typeface="+mn-cs"/>
      </a:defRPr>
    </a:lvl2pPr>
    <a:lvl3pPr marL="914400" algn="l" rtl="0" eaLnBrk="0" fontAlgn="base" hangingPunct="0">
      <a:spcBef>
        <a:spcPct val="30000"/>
      </a:spcBef>
      <a:spcAft>
        <a:spcPct val="0"/>
      </a:spcAft>
      <a:defRPr kumimoji="1" sz="1000" kern="1200">
        <a:solidFill>
          <a:schemeClr val="tx1"/>
        </a:solidFill>
        <a:latin typeface="ＭＳ ゴシック" pitchFamily="49" charset="-128"/>
        <a:ea typeface="ＭＳ Ｐ明朝" pitchFamily="18" charset="-128"/>
        <a:cs typeface="+mn-cs"/>
      </a:defRPr>
    </a:lvl3pPr>
    <a:lvl4pPr marL="1371600" algn="l" rtl="0" eaLnBrk="0" fontAlgn="base" hangingPunct="0">
      <a:spcBef>
        <a:spcPct val="30000"/>
      </a:spcBef>
      <a:spcAft>
        <a:spcPct val="0"/>
      </a:spcAft>
      <a:defRPr kumimoji="1" sz="1000" kern="1200">
        <a:solidFill>
          <a:schemeClr val="tx1"/>
        </a:solidFill>
        <a:latin typeface="ＭＳ ゴシック" pitchFamily="49" charset="-128"/>
        <a:ea typeface="ＭＳ Ｐ明朝" pitchFamily="18" charset="-128"/>
        <a:cs typeface="+mn-cs"/>
      </a:defRPr>
    </a:lvl4pPr>
    <a:lvl5pPr marL="1828800" algn="l" rtl="0" eaLnBrk="0" fontAlgn="base" hangingPunct="0">
      <a:spcBef>
        <a:spcPct val="30000"/>
      </a:spcBef>
      <a:spcAft>
        <a:spcPct val="0"/>
      </a:spcAft>
      <a:defRPr kumimoji="1" sz="1000" kern="1200">
        <a:solidFill>
          <a:schemeClr val="tx1"/>
        </a:solidFill>
        <a:latin typeface="ＭＳ ゴシック" pitchFamily="49" charset="-128"/>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25"/>
            <a:ext cx="8420100" cy="1470025"/>
          </a:xfrm>
        </p:spPr>
        <p:txBody>
          <a:bodyPr/>
          <a:lstStyle/>
          <a:p>
            <a:r>
              <a:rPr kumimoji="1" lang="ja-JP" altLang="en-US"/>
              <a:t>マスタ タイトルの書式設定</a:t>
            </a:r>
          </a:p>
        </p:txBody>
      </p:sp>
      <p:sp>
        <p:nvSpPr>
          <p:cNvPr id="3" name="サブタイトル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4" name="日付プレースホルダ 3"/>
          <p:cNvSpPr>
            <a:spLocks noGrp="1"/>
          </p:cNvSpPr>
          <p:nvPr>
            <p:ph type="dt" sz="half" idx="10"/>
          </p:nvPr>
        </p:nvSpPr>
        <p:spPr/>
        <p:txBody>
          <a:bodyPr/>
          <a:lstStyle/>
          <a:p>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EF3A6736-2538-481C-BAA9-ABAD0093B857}" type="slidenum">
              <a:rPr kumimoji="1" lang="ja-JP" altLang="en-US" smtClean="0"/>
              <a:pPr/>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EF3A6736-2538-481C-BAA9-ABAD0093B857}" type="slidenum">
              <a:rPr kumimoji="1" lang="ja-JP" altLang="en-US" smtClean="0"/>
              <a:pPr/>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0" y="274638"/>
            <a:ext cx="2228850" cy="5851525"/>
          </a:xfrm>
        </p:spPr>
        <p:txBody>
          <a:bodyPr vert="eaVert"/>
          <a:lstStyle/>
          <a:p>
            <a:r>
              <a:rPr kumimoji="1" lang="ja-JP" altLang="en-US"/>
              <a:t>マスタ タイトルの書式設定</a:t>
            </a:r>
          </a:p>
        </p:txBody>
      </p:sp>
      <p:sp>
        <p:nvSpPr>
          <p:cNvPr id="3" name="縦書きテキスト プレースホルダ 2"/>
          <p:cNvSpPr>
            <a:spLocks noGrp="1"/>
          </p:cNvSpPr>
          <p:nvPr>
            <p:ph type="body" orient="vert" idx="1"/>
          </p:nvPr>
        </p:nvSpPr>
        <p:spPr>
          <a:xfrm>
            <a:off x="495300" y="274638"/>
            <a:ext cx="6534150" cy="5851525"/>
          </a:xfrm>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EF3A6736-2538-481C-BAA9-ABAD0093B857}" type="slidenum">
              <a:rPr kumimoji="1" lang="ja-JP" altLang="en-US" smtClean="0"/>
              <a:pPr/>
              <a:t>‹#›</a:t>
            </a:fld>
            <a:endParaRPr kumimoji="1" lang="ja-JP"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571296"/>
            <a:ext cx="8420100" cy="588284"/>
          </a:xfrm>
        </p:spPr>
        <p:txBody>
          <a:bodyPr/>
          <a:lstStyle>
            <a:lvl1pPr algn="ctr">
              <a:defRPr/>
            </a:lvl1pPr>
          </a:lstStyle>
          <a:p>
            <a:r>
              <a:rPr kumimoji="1" lang="ja-JP" altLang="en-US"/>
              <a:t>マスター タイトルの書式設定</a:t>
            </a:r>
          </a:p>
        </p:txBody>
      </p:sp>
      <p:sp>
        <p:nvSpPr>
          <p:cNvPr id="3" name="サブタイトル 2"/>
          <p:cNvSpPr>
            <a:spLocks noGrp="1"/>
          </p:cNvSpPr>
          <p:nvPr>
            <p:ph type="subTitle" idx="1"/>
          </p:nvPr>
        </p:nvSpPr>
        <p:spPr>
          <a:xfrm>
            <a:off x="79601" y="8164"/>
            <a:ext cx="6854600" cy="408214"/>
          </a:xfrm>
        </p:spPr>
        <p:txBody>
          <a:bodyPr>
            <a:normAutofit/>
          </a:bodyPr>
          <a:lstStyle>
            <a:lvl1pPr marL="0" indent="0" algn="l">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dirty="0"/>
              <a:t>マスター サブタイトルの書式設定</a:t>
            </a:r>
          </a:p>
        </p:txBody>
      </p:sp>
      <p:sp>
        <p:nvSpPr>
          <p:cNvPr id="4" name="日付プレースホルダー 3"/>
          <p:cNvSpPr>
            <a:spLocks noGrp="1"/>
          </p:cNvSpPr>
          <p:nvPr>
            <p:ph type="dt" sz="half" idx="10"/>
          </p:nvPr>
        </p:nvSpPr>
        <p:spPr>
          <a:xfrm>
            <a:off x="256495" y="6537322"/>
            <a:ext cx="2311400" cy="215444"/>
          </a:xfrm>
        </p:spPr>
        <p:txBody>
          <a:bodyPr lIns="0" tIns="0" rIns="0" bIns="0">
            <a:spAutoFit/>
          </a:bodyPr>
          <a:lstStyle>
            <a:lvl1pPr>
              <a:defRPr sz="1400">
                <a:latin typeface="HGP創英角ｺﾞｼｯｸUB" panose="020B0900000000000000" pitchFamily="50" charset="-128"/>
                <a:ea typeface="HGP創英角ｺﾞｼｯｸUB" panose="020B0900000000000000" pitchFamily="50" charset="-128"/>
              </a:defRPr>
            </a:lvl1pPr>
          </a:lstStyle>
          <a:p>
            <a:fld id="{C510F357-3EF3-40AC-AE1B-F956C3103ED5}" type="datetime1">
              <a:rPr lang="ja-JP" altLang="en-US" smtClean="0"/>
              <a:t>2025/4/9</a:t>
            </a:fld>
            <a:endParaRPr lang="ja-JP" altLang="en-US"/>
          </a:p>
        </p:txBody>
      </p:sp>
      <p:sp>
        <p:nvSpPr>
          <p:cNvPr id="5" name="フッター プレースホルダー 4"/>
          <p:cNvSpPr>
            <a:spLocks noGrp="1"/>
          </p:cNvSpPr>
          <p:nvPr>
            <p:ph type="ftr" sz="quarter" idx="11"/>
          </p:nvPr>
        </p:nvSpPr>
        <p:spPr>
          <a:xfrm>
            <a:off x="3384550" y="6537322"/>
            <a:ext cx="3136900" cy="215444"/>
          </a:xfrm>
        </p:spPr>
        <p:txBody>
          <a:bodyPr lIns="0" tIns="0" rIns="0" bIns="0">
            <a:spAutoFit/>
          </a:bodyPr>
          <a:lstStyle>
            <a:lvl1pPr>
              <a:defRPr sz="1400">
                <a:latin typeface="HGP創英角ｺﾞｼｯｸUB" panose="020B0900000000000000" pitchFamily="50" charset="-128"/>
                <a:ea typeface="HGP創英角ｺﾞｼｯｸUB" panose="020B0900000000000000" pitchFamily="50" charset="-128"/>
              </a:defRPr>
            </a:lvl1pPr>
          </a:lstStyle>
          <a:p>
            <a:endParaRPr lang="ja-JP" altLang="en-US"/>
          </a:p>
        </p:txBody>
      </p:sp>
      <p:sp>
        <p:nvSpPr>
          <p:cNvPr id="6" name="スライド番号プレースホルダー 5"/>
          <p:cNvSpPr>
            <a:spLocks noGrp="1"/>
          </p:cNvSpPr>
          <p:nvPr>
            <p:ph type="sldNum" sz="quarter" idx="12"/>
          </p:nvPr>
        </p:nvSpPr>
        <p:spPr>
          <a:xfrm>
            <a:off x="7470775" y="6537322"/>
            <a:ext cx="2311400" cy="215444"/>
          </a:xfrm>
        </p:spPr>
        <p:txBody>
          <a:bodyPr lIns="0" tIns="0" rIns="0" bIns="0">
            <a:spAutoFit/>
          </a:bodyPr>
          <a:lstStyle>
            <a:lvl1pPr>
              <a:defRPr sz="1400">
                <a:latin typeface="HGP創英角ｺﾞｼｯｸUB" panose="020B0900000000000000" pitchFamily="50" charset="-128"/>
                <a:ea typeface="HGP創英角ｺﾞｼｯｸUB" panose="020B0900000000000000" pitchFamily="50" charset="-128"/>
              </a:defRPr>
            </a:lvl1pPr>
          </a:lstStyle>
          <a:p>
            <a:fld id="{36F79F9C-11CA-44F1-9E86-66276BE4B335}" type="slidenum">
              <a:rPr lang="ja-JP" altLang="en-US" smtClean="0"/>
              <a:pPr/>
              <a:t>‹#›</a:t>
            </a:fld>
            <a:endParaRPr lang="ja-JP" altLang="en-US"/>
          </a:p>
        </p:txBody>
      </p:sp>
    </p:spTree>
    <p:extLst>
      <p:ext uri="{BB962C8B-B14F-4D97-AF65-F5344CB8AC3E}">
        <p14:creationId xmlns:p14="http://schemas.microsoft.com/office/powerpoint/2010/main" val="13711964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194583" y="75748"/>
            <a:ext cx="9419544" cy="479424"/>
          </a:xfrm>
        </p:spPr>
        <p:txBody>
          <a:bodyPr/>
          <a:lstStyle>
            <a:lvl1pPr algn="l">
              <a:defRPr/>
            </a:lvl1pPr>
          </a:lstStyle>
          <a:p>
            <a:r>
              <a:rPr kumimoji="1" lang="ja-JP" altLang="en-US" dirty="0"/>
              <a:t>マスター タイトルの書式設定</a:t>
            </a:r>
          </a:p>
        </p:txBody>
      </p:sp>
      <p:sp>
        <p:nvSpPr>
          <p:cNvPr id="3" name="日付プレースホルダー 2"/>
          <p:cNvSpPr>
            <a:spLocks noGrp="1"/>
          </p:cNvSpPr>
          <p:nvPr>
            <p:ph type="dt" sz="half" idx="10"/>
          </p:nvPr>
        </p:nvSpPr>
        <p:spPr>
          <a:xfrm>
            <a:off x="176894" y="6520994"/>
            <a:ext cx="2311400" cy="215444"/>
          </a:xfrm>
        </p:spPr>
        <p:txBody>
          <a:bodyPr lIns="0" tIns="0" rIns="0" bIns="0">
            <a:spAutoFit/>
          </a:bodyPr>
          <a:lstStyle>
            <a:lvl1pPr>
              <a:defRPr sz="1400">
                <a:latin typeface="HGP創英角ｺﾞｼｯｸUB" panose="020B0900000000000000" pitchFamily="50" charset="-128"/>
                <a:ea typeface="HGP創英角ｺﾞｼｯｸUB" panose="020B0900000000000000" pitchFamily="50" charset="-128"/>
              </a:defRPr>
            </a:lvl1pPr>
          </a:lstStyle>
          <a:p>
            <a:fld id="{E6F2341E-530F-42AE-8C7B-E46658E3C2CE}" type="datetime1">
              <a:rPr lang="ja-JP" altLang="en-US" smtClean="0"/>
              <a:t>2025/4/9</a:t>
            </a:fld>
            <a:endParaRPr lang="ja-JP" altLang="en-US" dirty="0"/>
          </a:p>
        </p:txBody>
      </p:sp>
      <p:sp>
        <p:nvSpPr>
          <p:cNvPr id="4" name="フッター プレースホルダー 3"/>
          <p:cNvSpPr>
            <a:spLocks noGrp="1"/>
          </p:cNvSpPr>
          <p:nvPr>
            <p:ph type="ftr" sz="quarter" idx="11"/>
          </p:nvPr>
        </p:nvSpPr>
        <p:spPr>
          <a:xfrm>
            <a:off x="3384550" y="6520994"/>
            <a:ext cx="3136900" cy="215444"/>
          </a:xfrm>
        </p:spPr>
        <p:txBody>
          <a:bodyPr lIns="0" tIns="0" rIns="0" bIns="0">
            <a:spAutoFit/>
          </a:bodyPr>
          <a:lstStyle>
            <a:lvl1pPr>
              <a:defRPr sz="1400">
                <a:latin typeface="HGP創英角ｺﾞｼｯｸUB" panose="020B0900000000000000" pitchFamily="50" charset="-128"/>
                <a:ea typeface="HGP創英角ｺﾞｼｯｸUB" panose="020B0900000000000000" pitchFamily="50" charset="-128"/>
              </a:defRPr>
            </a:lvl1pPr>
          </a:lstStyle>
          <a:p>
            <a:endParaRPr lang="ja-JP" altLang="en-US"/>
          </a:p>
        </p:txBody>
      </p:sp>
      <p:sp>
        <p:nvSpPr>
          <p:cNvPr id="5" name="スライド番号プレースホルダー 4"/>
          <p:cNvSpPr>
            <a:spLocks noGrp="1"/>
          </p:cNvSpPr>
          <p:nvPr>
            <p:ph type="sldNum" sz="quarter" idx="12"/>
          </p:nvPr>
        </p:nvSpPr>
        <p:spPr>
          <a:xfrm>
            <a:off x="9101137" y="6505607"/>
            <a:ext cx="698722" cy="246221"/>
          </a:xfrm>
        </p:spPr>
        <p:txBody>
          <a:bodyPr wrap="square" lIns="0" tIns="0" rIns="0" bIns="0">
            <a:spAutoFit/>
          </a:bodyPr>
          <a:lstStyle>
            <a:lvl1pPr>
              <a:defRPr sz="1600">
                <a:latin typeface="HGP創英角ｺﾞｼｯｸUB" panose="020B0900000000000000" pitchFamily="50" charset="-128"/>
                <a:ea typeface="HGP創英角ｺﾞｼｯｸUB" panose="020B0900000000000000" pitchFamily="50" charset="-128"/>
              </a:defRPr>
            </a:lvl1pPr>
          </a:lstStyle>
          <a:p>
            <a:fld id="{36F79F9C-11CA-44F1-9E86-66276BE4B335}" type="slidenum">
              <a:rPr lang="ja-JP" altLang="en-US" smtClean="0"/>
              <a:pPr/>
              <a:t>‹#›</a:t>
            </a:fld>
            <a:endParaRPr lang="ja-JP" altLang="en-US"/>
          </a:p>
        </p:txBody>
      </p:sp>
      <p:sp>
        <p:nvSpPr>
          <p:cNvPr id="7" name="正方形/長方形 6"/>
          <p:cNvSpPr/>
          <p:nvPr userDrawn="1"/>
        </p:nvSpPr>
        <p:spPr>
          <a:xfrm>
            <a:off x="0" y="644980"/>
            <a:ext cx="9906000" cy="89807"/>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21784804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203427" y="70530"/>
            <a:ext cx="7812073" cy="562074"/>
          </a:xfr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lin ang="2700000" scaled="1"/>
            <a:tileRect/>
          </a:gradFill>
        </p:spPr>
        <p:txBody>
          <a:bodyPr>
            <a:normAutofit/>
          </a:bodyPr>
          <a:lstStyle>
            <a:lvl1pPr algn="l">
              <a:defRPr sz="2800">
                <a:solidFill>
                  <a:srgbClr val="00B050"/>
                </a:solidFill>
              </a:defRPr>
            </a:lvl1p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lvl1pPr>
              <a:defRPr sz="2800"/>
            </a:lvl1pPr>
            <a:lvl2pPr>
              <a:defRPr sz="2400"/>
            </a:lvl2pPr>
            <a:lvl3pPr>
              <a:defRPr sz="2200"/>
            </a:lvl3pPr>
            <a:lvl4pPr>
              <a:defRPr sz="2000"/>
            </a:lvl4p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4" name="日付プレースホルダー 3"/>
          <p:cNvSpPr>
            <a:spLocks noGrp="1"/>
          </p:cNvSpPr>
          <p:nvPr>
            <p:ph type="dt" sz="half" idx="10"/>
          </p:nvPr>
        </p:nvSpPr>
        <p:spPr/>
        <p:txBody>
          <a:bodyPr/>
          <a:lstStyle/>
          <a:p>
            <a:fld id="{86B2ED32-F4B7-4EC3-AF1F-2FF58E7C1A3E}" type="datetime1">
              <a:rPr kumimoji="1" lang="ja-JP" altLang="en-US" smtClean="0"/>
              <a:t>2025/4/9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6F79F9C-11CA-44F1-9E86-66276BE4B335}" type="slidenum">
              <a:rPr kumimoji="1" lang="ja-JP" altLang="en-US" smtClean="0"/>
              <a:t>‹#›</a:t>
            </a:fld>
            <a:endParaRPr kumimoji="1" lang="ja-JP" altLang="en-US"/>
          </a:p>
        </p:txBody>
      </p:sp>
    </p:spTree>
    <p:extLst>
      <p:ext uri="{BB962C8B-B14F-4D97-AF65-F5344CB8AC3E}">
        <p14:creationId xmlns:p14="http://schemas.microsoft.com/office/powerpoint/2010/main" val="8010601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95300" y="1600201"/>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5035550" y="1600201"/>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2D78DD46-2275-443B-A1A3-52C9931A3EF4}" type="datetime1">
              <a:rPr kumimoji="1" lang="ja-JP" altLang="en-US" smtClean="0"/>
              <a:t>2025/4/9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36F79F9C-11CA-44F1-9E86-66276BE4B335}" type="slidenum">
              <a:rPr kumimoji="1" lang="ja-JP" altLang="en-US" smtClean="0"/>
              <a:t>‹#›</a:t>
            </a:fld>
            <a:endParaRPr kumimoji="1" lang="ja-JP" altLang="en-US"/>
          </a:p>
        </p:txBody>
      </p:sp>
    </p:spTree>
    <p:extLst>
      <p:ext uri="{BB962C8B-B14F-4D97-AF65-F5344CB8AC3E}">
        <p14:creationId xmlns:p14="http://schemas.microsoft.com/office/powerpoint/2010/main" val="394371327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9DAE7A1B-F2C6-4E4B-9B78-9F7102EB7EFF}" type="datetime1">
              <a:rPr kumimoji="1" lang="ja-JP" altLang="en-US" smtClean="0"/>
              <a:t>2025/4/9</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36F79F9C-11CA-44F1-9E86-66276BE4B335}" type="slidenum">
              <a:rPr kumimoji="1" lang="ja-JP" altLang="en-US" smtClean="0"/>
              <a:t>‹#›</a:t>
            </a:fld>
            <a:endParaRPr kumimoji="1" lang="ja-JP" altLang="en-US"/>
          </a:p>
        </p:txBody>
      </p:sp>
    </p:spTree>
    <p:extLst>
      <p:ext uri="{BB962C8B-B14F-4D97-AF65-F5344CB8AC3E}">
        <p14:creationId xmlns:p14="http://schemas.microsoft.com/office/powerpoint/2010/main" val="16200486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idx="1"/>
          </p:nvPr>
        </p:nvSpPr>
        <p:spPr/>
        <p:txBody>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EF3A6736-2538-481C-BAA9-ABAD0093B857}" type="slidenum">
              <a:rPr kumimoji="1" lang="ja-JP" altLang="en-US" smtClean="0"/>
              <a:pPr/>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638" y="4406900"/>
            <a:ext cx="8420100" cy="1362075"/>
          </a:xfrm>
        </p:spPr>
        <p:txBody>
          <a:bodyPr anchor="t"/>
          <a:lstStyle>
            <a:lvl1pPr algn="l">
              <a:defRPr sz="4000" b="1" cap="all"/>
            </a:lvl1pPr>
          </a:lstStyle>
          <a:p>
            <a:r>
              <a:rPr kumimoji="1" lang="ja-JP" altLang="en-US"/>
              <a:t>マスタ タイトルの書式設定</a:t>
            </a:r>
          </a:p>
        </p:txBody>
      </p:sp>
      <p:sp>
        <p:nvSpPr>
          <p:cNvPr id="3" name="テキスト プレースホルダ 2"/>
          <p:cNvSpPr>
            <a:spLocks noGrp="1"/>
          </p:cNvSpPr>
          <p:nvPr>
            <p:ph type="body" idx="1"/>
          </p:nvPr>
        </p:nvSpPr>
        <p:spPr>
          <a:xfrm>
            <a:off x="782638"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 テキストの書式設定</a:t>
            </a:r>
          </a:p>
        </p:txBody>
      </p:sp>
      <p:sp>
        <p:nvSpPr>
          <p:cNvPr id="4" name="日付プレースホルダ 3"/>
          <p:cNvSpPr>
            <a:spLocks noGrp="1"/>
          </p:cNvSpPr>
          <p:nvPr>
            <p:ph type="dt" sz="half" idx="10"/>
          </p:nvPr>
        </p:nvSpPr>
        <p:spPr/>
        <p:txBody>
          <a:bodyPr/>
          <a:lstStyle/>
          <a:p>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EF3A6736-2538-481C-BAA9-ABAD0093B857}" type="slidenum">
              <a:rPr kumimoji="1" lang="ja-JP" altLang="en-US" smtClean="0"/>
              <a:pPr/>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sz="half" idx="1"/>
          </p:nvPr>
        </p:nvSpPr>
        <p:spPr>
          <a:xfrm>
            <a:off x="495300" y="1600200"/>
            <a:ext cx="43815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 3"/>
          <p:cNvSpPr>
            <a:spLocks noGrp="1"/>
          </p:cNvSpPr>
          <p:nvPr>
            <p:ph sz="half" idx="2"/>
          </p:nvPr>
        </p:nvSpPr>
        <p:spPr>
          <a:xfrm>
            <a:off x="5029200" y="1600200"/>
            <a:ext cx="43815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 4"/>
          <p:cNvSpPr>
            <a:spLocks noGrp="1"/>
          </p:cNvSpPr>
          <p:nvPr>
            <p:ph type="dt" sz="half" idx="10"/>
          </p:nvPr>
        </p:nvSpPr>
        <p:spPr/>
        <p:txBody>
          <a:bodyPr/>
          <a:lstStyle/>
          <a:p>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EF3A6736-2538-481C-BAA9-ABAD0093B857}" type="slidenum">
              <a:rPr kumimoji="1" lang="ja-JP" altLang="en-US" smtClean="0"/>
              <a:pPr/>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 タイトルの書式設定</a:t>
            </a:r>
          </a:p>
        </p:txBody>
      </p:sp>
      <p:sp>
        <p:nvSpPr>
          <p:cNvPr id="3" name="テキスト プレースホルダ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4" name="コンテンツ プレースホルダ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6" name="コンテンツ プレースホルダ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 6"/>
          <p:cNvSpPr>
            <a:spLocks noGrp="1"/>
          </p:cNvSpPr>
          <p:nvPr>
            <p:ph type="dt" sz="half" idx="10"/>
          </p:nvPr>
        </p:nvSpPr>
        <p:spPr/>
        <p:txBody>
          <a:bodyPr/>
          <a:lstStyle/>
          <a:p>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EF3A6736-2538-481C-BAA9-ABAD0093B857}" type="slidenum">
              <a:rPr kumimoji="1" lang="ja-JP" altLang="en-US" smtClean="0"/>
              <a:pPr/>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日付プレースホルダ 2"/>
          <p:cNvSpPr>
            <a:spLocks noGrp="1"/>
          </p:cNvSpPr>
          <p:nvPr>
            <p:ph type="dt" sz="half" idx="10"/>
          </p:nvPr>
        </p:nvSpPr>
        <p:spPr/>
        <p:txBody>
          <a:bodyPr/>
          <a:lstStyle/>
          <a:p>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EF3A6736-2538-481C-BAA9-ABAD0093B857}" type="slidenum">
              <a:rPr kumimoji="1" lang="ja-JP" altLang="en-US" smtClean="0"/>
              <a:pPr/>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EF3A6736-2538-481C-BAA9-ABAD0093B857}" type="slidenum">
              <a:rPr kumimoji="1" lang="ja-JP" altLang="en-US" smtClean="0"/>
              <a:pPr/>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138" cy="1162050"/>
          </a:xfrm>
        </p:spPr>
        <p:txBody>
          <a:bodyPr anchor="b"/>
          <a:lstStyle>
            <a:lvl1pPr algn="l">
              <a:defRPr sz="2000" b="1"/>
            </a:lvl1pPr>
          </a:lstStyle>
          <a:p>
            <a:r>
              <a:rPr kumimoji="1" lang="ja-JP" altLang="en-US"/>
              <a:t>マスタ タイトルの書式設定</a:t>
            </a:r>
          </a:p>
        </p:txBody>
      </p:sp>
      <p:sp>
        <p:nvSpPr>
          <p:cNvPr id="3" name="コンテンツ プレースホルダ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EF3A6736-2538-481C-BAA9-ABAD0093B857}" type="slidenum">
              <a:rPr kumimoji="1" lang="ja-JP" altLang="en-US" smtClean="0"/>
              <a:pPr/>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513" y="4800600"/>
            <a:ext cx="5943600" cy="566738"/>
          </a:xfrm>
        </p:spPr>
        <p:txBody>
          <a:bodyPr anchor="b"/>
          <a:lstStyle>
            <a:lvl1pPr algn="l">
              <a:defRPr sz="2000" b="1"/>
            </a:lvl1pPr>
          </a:lstStyle>
          <a:p>
            <a:r>
              <a:rPr kumimoji="1" lang="ja-JP" altLang="en-US"/>
              <a:t>マスタ タイトルの書式設定</a:t>
            </a:r>
          </a:p>
        </p:txBody>
      </p:sp>
      <p:sp>
        <p:nvSpPr>
          <p:cNvPr id="3" name="図プレースホルダ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EF3A6736-2538-481C-BAA9-ABAD0093B857}" type="slidenum">
              <a:rPr kumimoji="1" lang="ja-JP" altLang="en-US" smtClean="0"/>
              <a:pPr/>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theme" Target="../theme/theme2.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495300" y="1600200"/>
            <a:ext cx="89154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2"/>
          </p:nvPr>
        </p:nvSpPr>
        <p:spPr>
          <a:xfrm>
            <a:off x="495300" y="6356350"/>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a:p>
        </p:txBody>
      </p:sp>
      <p:sp>
        <p:nvSpPr>
          <p:cNvPr id="5" name="フッター プレースホルダ 4"/>
          <p:cNvSpPr>
            <a:spLocks noGrp="1"/>
          </p:cNvSpPr>
          <p:nvPr>
            <p:ph type="ftr" sz="quarter" idx="3"/>
          </p:nvPr>
        </p:nvSpPr>
        <p:spPr>
          <a:xfrm>
            <a:off x="3384550" y="6356350"/>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7457104" y="6356350"/>
            <a:ext cx="2311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3A6736-2538-481C-BAA9-ABAD0093B857}" type="slidenum">
              <a:rPr kumimoji="1" lang="ja-JP" altLang="en-US" smtClean="0"/>
              <a:pPr/>
              <a:t>‹#›</a:t>
            </a:fld>
            <a:endParaRPr kumimoji="1" lang="ja-JP" altLang="en-US"/>
          </a:p>
        </p:txBody>
      </p:sp>
    </p:spTree>
  </p:cSld>
  <p:clrMap bg1="lt1" tx1="dk1" bg2="lt2" tx2="dk2" accent1="accent1" accent2="accent2" accent3="accent3" accent4="accent4" accent5="accent5" accent6="accent6" hlink="hlink" folHlink="folHlink"/>
  <p:sldLayoutIdLst>
    <p:sldLayoutId id="2147484218" r:id="rId1"/>
    <p:sldLayoutId id="2147484219" r:id="rId2"/>
    <p:sldLayoutId id="2147484220" r:id="rId3"/>
    <p:sldLayoutId id="2147484221" r:id="rId4"/>
    <p:sldLayoutId id="2147484222" r:id="rId5"/>
    <p:sldLayoutId id="2147484223" r:id="rId6"/>
    <p:sldLayoutId id="2147484224" r:id="rId7"/>
    <p:sldLayoutId id="2147484225" r:id="rId8"/>
    <p:sldLayoutId id="2147484226" r:id="rId9"/>
    <p:sldLayoutId id="2147484227" r:id="rId10"/>
    <p:sldLayoutId id="2147484228"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238805" y="67583"/>
            <a:ext cx="8915400" cy="479424"/>
          </a:xfrm>
          <a:prstGeom prst="rect">
            <a:avLst/>
          </a:prstGeom>
        </p:spPr>
        <p:txBody>
          <a:bodyPr vert="horz" wrap="square" lIns="0" tIns="0" rIns="0" bIns="0" rtlCol="0" anchor="ctr">
            <a:normAutofit/>
          </a:bodyPr>
          <a:lstStyle/>
          <a:p>
            <a:r>
              <a:rPr kumimoji="1" lang="ja-JP" altLang="en-US" dirty="0"/>
              <a:t>マスター タイトルの書式設定</a:t>
            </a:r>
          </a:p>
        </p:txBody>
      </p:sp>
      <p:sp>
        <p:nvSpPr>
          <p:cNvPr id="3" name="テキスト プレースホルダー 2"/>
          <p:cNvSpPr>
            <a:spLocks noGrp="1"/>
          </p:cNvSpPr>
          <p:nvPr>
            <p:ph type="body" idx="1"/>
          </p:nvPr>
        </p:nvSpPr>
        <p:spPr>
          <a:xfrm>
            <a:off x="495300" y="1600201"/>
            <a:ext cx="8915400" cy="4525963"/>
          </a:xfrm>
          <a:prstGeom prst="rect">
            <a:avLst/>
          </a:prstGeom>
        </p:spPr>
        <p:txBody>
          <a:bodyPr vert="horz" lIns="0" tIns="0" rIns="0" bIns="0" rtlCol="0">
            <a:normAutofit/>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4" name="日付プレースホルダー 3"/>
          <p:cNvSpPr>
            <a:spLocks noGrp="1"/>
          </p:cNvSpPr>
          <p:nvPr>
            <p:ph type="dt" sz="half" idx="2"/>
          </p:nvPr>
        </p:nvSpPr>
        <p:spPr>
          <a:xfrm>
            <a:off x="123826" y="6586306"/>
            <a:ext cx="2311400" cy="215444"/>
          </a:xfrm>
          <a:prstGeom prst="rect">
            <a:avLst/>
          </a:prstGeom>
        </p:spPr>
        <p:txBody>
          <a:bodyPr vert="horz" lIns="0" tIns="0" rIns="0" bIns="0" rtlCol="0" anchor="ctr">
            <a:spAutoFit/>
          </a:bodyPr>
          <a:lstStyle>
            <a:lvl1pPr algn="l">
              <a:defRPr sz="1400">
                <a:solidFill>
                  <a:schemeClr val="tx1">
                    <a:tint val="75000"/>
                  </a:schemeClr>
                </a:solidFill>
                <a:latin typeface="HGP創英角ｺﾞｼｯｸUB" panose="020B0900000000000000" pitchFamily="50" charset="-128"/>
                <a:ea typeface="HGP創英角ｺﾞｼｯｸUB" panose="020B0900000000000000" pitchFamily="50" charset="-128"/>
              </a:defRPr>
            </a:lvl1pPr>
          </a:lstStyle>
          <a:p>
            <a:fld id="{5E2BD2B6-B1BB-4890-86DB-B90356C2DE55}" type="datetime1">
              <a:rPr lang="ja-JP" altLang="en-US" smtClean="0"/>
              <a:t>2025/4/9</a:t>
            </a:fld>
            <a:endParaRPr lang="ja-JP" altLang="en-US"/>
          </a:p>
        </p:txBody>
      </p:sp>
      <p:sp>
        <p:nvSpPr>
          <p:cNvPr id="5" name="フッター プレースホルダー 4"/>
          <p:cNvSpPr>
            <a:spLocks noGrp="1"/>
          </p:cNvSpPr>
          <p:nvPr>
            <p:ph type="ftr" sz="quarter" idx="3"/>
          </p:nvPr>
        </p:nvSpPr>
        <p:spPr>
          <a:xfrm>
            <a:off x="3384550" y="6586306"/>
            <a:ext cx="3136900" cy="215444"/>
          </a:xfrm>
          <a:prstGeom prst="rect">
            <a:avLst/>
          </a:prstGeom>
        </p:spPr>
        <p:txBody>
          <a:bodyPr vert="horz" lIns="0" tIns="0" rIns="0" bIns="0" rtlCol="0" anchor="ctr">
            <a:spAutoFit/>
          </a:bodyPr>
          <a:lstStyle>
            <a:lvl1pPr algn="ctr">
              <a:defRPr sz="1400">
                <a:solidFill>
                  <a:schemeClr val="tx1">
                    <a:tint val="75000"/>
                  </a:schemeClr>
                </a:solidFill>
                <a:latin typeface="HGP創英角ｺﾞｼｯｸUB" panose="020B0900000000000000" pitchFamily="50" charset="-128"/>
                <a:ea typeface="HGP創英角ｺﾞｼｯｸUB" panose="020B0900000000000000" pitchFamily="50" charset="-128"/>
              </a:defRPr>
            </a:lvl1pPr>
          </a:lstStyle>
          <a:p>
            <a:endParaRPr lang="ja-JP" altLang="en-US"/>
          </a:p>
        </p:txBody>
      </p:sp>
      <p:sp>
        <p:nvSpPr>
          <p:cNvPr id="6" name="スライド番号プレースホルダー 5"/>
          <p:cNvSpPr>
            <a:spLocks noGrp="1"/>
          </p:cNvSpPr>
          <p:nvPr>
            <p:ph type="sldNum" sz="quarter" idx="4"/>
          </p:nvPr>
        </p:nvSpPr>
        <p:spPr>
          <a:xfrm>
            <a:off x="7470774" y="6586306"/>
            <a:ext cx="2311400" cy="215444"/>
          </a:xfrm>
          <a:prstGeom prst="rect">
            <a:avLst/>
          </a:prstGeom>
        </p:spPr>
        <p:txBody>
          <a:bodyPr vert="horz" lIns="0" tIns="0" rIns="0" bIns="0" rtlCol="0" anchor="ctr">
            <a:spAutoFit/>
          </a:bodyPr>
          <a:lstStyle>
            <a:lvl1pPr algn="r">
              <a:defRPr sz="1400">
                <a:solidFill>
                  <a:schemeClr val="tx1">
                    <a:tint val="75000"/>
                  </a:schemeClr>
                </a:solidFill>
                <a:latin typeface="HGP創英角ｺﾞｼｯｸUB" panose="020B0900000000000000" pitchFamily="50" charset="-128"/>
                <a:ea typeface="HGP創英角ｺﾞｼｯｸUB" panose="020B0900000000000000" pitchFamily="50" charset="-128"/>
              </a:defRPr>
            </a:lvl1pPr>
          </a:lstStyle>
          <a:p>
            <a:fld id="{36F79F9C-11CA-44F1-9E86-66276BE4B335}" type="slidenum">
              <a:rPr lang="ja-JP" altLang="en-US" smtClean="0"/>
              <a:pPr/>
              <a:t>‹#›</a:t>
            </a:fld>
            <a:endParaRPr lang="ja-JP" altLang="en-US"/>
          </a:p>
        </p:txBody>
      </p:sp>
    </p:spTree>
    <p:extLst>
      <p:ext uri="{BB962C8B-B14F-4D97-AF65-F5344CB8AC3E}">
        <p14:creationId xmlns:p14="http://schemas.microsoft.com/office/powerpoint/2010/main" val="2641421871"/>
      </p:ext>
    </p:extLst>
  </p:cSld>
  <p:clrMap bg1="lt1" tx1="dk1" bg2="lt2" tx2="dk2" accent1="accent1" accent2="accent2" accent3="accent3" accent4="accent4" accent5="accent5" accent6="accent6" hlink="hlink" folHlink="folHlink"/>
  <p:sldLayoutIdLst>
    <p:sldLayoutId id="2147484250" r:id="rId1"/>
    <p:sldLayoutId id="2147484251" r:id="rId2"/>
    <p:sldLayoutId id="2147484252" r:id="rId3"/>
    <p:sldLayoutId id="2147484253" r:id="rId4"/>
    <p:sldLayoutId id="2147484254" r:id="rId5"/>
  </p:sldLayoutIdLst>
  <p:hf hdr="0" ftr="0" dt="0"/>
  <p:txStyles>
    <p:titleStyle>
      <a:lvl1pPr algn="l" defTabSz="914400" rtl="0" eaLnBrk="1" latinLnBrk="0" hangingPunct="1">
        <a:spcBef>
          <a:spcPct val="0"/>
        </a:spcBef>
        <a:buNone/>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14.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正方形/長方形 6"/>
          <p:cNvSpPr/>
          <p:nvPr/>
        </p:nvSpPr>
        <p:spPr>
          <a:xfrm>
            <a:off x="732694" y="3341388"/>
            <a:ext cx="8440615" cy="117807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844083" fontAlgn="auto">
              <a:lnSpc>
                <a:spcPts val="5077"/>
              </a:lnSpc>
              <a:spcBef>
                <a:spcPts val="0"/>
              </a:spcBef>
              <a:spcAft>
                <a:spcPts val="0"/>
              </a:spcAft>
              <a:defRPr/>
            </a:pPr>
            <a:endParaRPr lang="ja-JP" altLang="en-US" sz="3692" b="1" i="0" dirty="0">
              <a:solidFill>
                <a:prstClr val="black"/>
              </a:solidFill>
              <a:latin typeface="Meiryo UI" panose="020B0604030504040204" pitchFamily="50" charset="-128"/>
              <a:ea typeface="Meiryo UI" panose="020B0604030504040204" pitchFamily="50" charset="-128"/>
            </a:endParaRPr>
          </a:p>
        </p:txBody>
      </p:sp>
      <p:sp>
        <p:nvSpPr>
          <p:cNvPr id="2" name="タイトル 1"/>
          <p:cNvSpPr>
            <a:spLocks noGrp="1"/>
          </p:cNvSpPr>
          <p:nvPr>
            <p:ph type="ctrTitle"/>
          </p:nvPr>
        </p:nvSpPr>
        <p:spPr>
          <a:xfrm>
            <a:off x="800518" y="3546867"/>
            <a:ext cx="8266259" cy="815694"/>
          </a:xfrm>
        </p:spPr>
        <p:txBody>
          <a:bodyPr>
            <a:noAutofit/>
          </a:bodyPr>
          <a:lstStyle/>
          <a:p>
            <a:r>
              <a:rPr lang="ja-JP" altLang="en-US" sz="2215" dirty="0">
                <a:solidFill>
                  <a:srgbClr val="002060"/>
                </a:solidFill>
                <a:latin typeface="Meiryo UI" panose="020B0604030504040204" pitchFamily="50" charset="-128"/>
                <a:ea typeface="Meiryo UI" panose="020B0604030504040204" pitchFamily="50" charset="-128"/>
              </a:rPr>
              <a:t>提案テーマ名</a:t>
            </a:r>
            <a:r>
              <a:rPr lang="ja-JP" altLang="ja-JP" sz="2215" dirty="0">
                <a:solidFill>
                  <a:srgbClr val="002060"/>
                </a:solidFill>
                <a:latin typeface="Meiryo UI" panose="020B0604030504040204" pitchFamily="50" charset="-128"/>
                <a:ea typeface="Meiryo UI" panose="020B0604030504040204" pitchFamily="50" charset="-128"/>
              </a:rPr>
              <a:t>「</a:t>
            </a:r>
            <a:r>
              <a:rPr lang="ja-JP" altLang="en-US" sz="2215" dirty="0">
                <a:solidFill>
                  <a:srgbClr val="002060"/>
                </a:solidFill>
                <a:latin typeface="Meiryo UI" panose="020B0604030504040204" pitchFamily="50" charset="-128"/>
                <a:ea typeface="Meiryo UI" panose="020B0604030504040204" pitchFamily="50" charset="-128"/>
              </a:rPr>
              <a:t>○○○○○の</a:t>
            </a:r>
            <a:r>
              <a:rPr lang="ja-JP" altLang="ja-JP" sz="2215" dirty="0">
                <a:solidFill>
                  <a:srgbClr val="002060"/>
                </a:solidFill>
                <a:latin typeface="Meiryo UI" panose="020B0604030504040204" pitchFamily="50" charset="-128"/>
                <a:ea typeface="Meiryo UI" panose="020B0604030504040204" pitchFamily="50" charset="-128"/>
              </a:rPr>
              <a:t>実証事業」</a:t>
            </a:r>
            <a:endParaRPr lang="zh-TW" altLang="en-US" sz="2215" b="1" dirty="0">
              <a:solidFill>
                <a:srgbClr val="002060"/>
              </a:solidFill>
              <a:latin typeface="Meiryo UI" panose="020B0604030504040204" pitchFamily="50" charset="-128"/>
              <a:ea typeface="Meiryo UI" panose="020B0604030504040204" pitchFamily="50" charset="-128"/>
            </a:endParaRPr>
          </a:p>
        </p:txBody>
      </p:sp>
      <p:sp>
        <p:nvSpPr>
          <p:cNvPr id="3" name="サブタイトル 2"/>
          <p:cNvSpPr>
            <a:spLocks noGrp="1"/>
          </p:cNvSpPr>
          <p:nvPr>
            <p:ph type="subTitle" idx="1"/>
          </p:nvPr>
        </p:nvSpPr>
        <p:spPr>
          <a:xfrm>
            <a:off x="442604" y="268605"/>
            <a:ext cx="8334663" cy="307777"/>
          </a:xfrm>
        </p:spPr>
        <p:txBody>
          <a:bodyPr wrap="square">
            <a:spAutoFit/>
          </a:bodyPr>
          <a:lstStyle/>
          <a:p>
            <a:r>
              <a:rPr lang="ja-JP" altLang="en-US" sz="2000" b="1" kern="0" dirty="0">
                <a:solidFill>
                  <a:schemeClr val="accent1">
                    <a:lumMod val="75000"/>
                  </a:schemeClr>
                </a:solidFill>
                <a:latin typeface="Meiryo UI" panose="020B0604030504040204" pitchFamily="50" charset="-128"/>
                <a:ea typeface="Meiryo UI" panose="020B0604030504040204" pitchFamily="50" charset="-128"/>
                <a:cs typeface="メイリオ" panose="020B0604030504040204" pitchFamily="50" charset="-128"/>
              </a:rPr>
              <a:t>「持続可能な航空燃料（</a:t>
            </a:r>
            <a:r>
              <a:rPr lang="en-US" altLang="ja-JP" sz="2000" b="1" kern="0" dirty="0">
                <a:solidFill>
                  <a:schemeClr val="accent1">
                    <a:lumMod val="75000"/>
                  </a:schemeClr>
                </a:solidFill>
                <a:latin typeface="Meiryo UI" panose="020B0604030504040204" pitchFamily="50" charset="-128"/>
                <a:ea typeface="Meiryo UI" panose="020B0604030504040204" pitchFamily="50" charset="-128"/>
                <a:cs typeface="メイリオ" panose="020B0604030504040204" pitchFamily="50" charset="-128"/>
              </a:rPr>
              <a:t>SAF</a:t>
            </a:r>
            <a:r>
              <a:rPr lang="ja-JP" altLang="en-US" sz="2000" b="1" kern="0" dirty="0">
                <a:solidFill>
                  <a:schemeClr val="accent1">
                    <a:lumMod val="75000"/>
                  </a:schemeClr>
                </a:solidFill>
                <a:latin typeface="Meiryo UI" panose="020B0604030504040204" pitchFamily="50" charset="-128"/>
                <a:ea typeface="Meiryo UI" panose="020B0604030504040204" pitchFamily="50" charset="-128"/>
                <a:cs typeface="メイリオ" panose="020B0604030504040204" pitchFamily="50" charset="-128"/>
              </a:rPr>
              <a:t>）等の安定的・効率的な生産技術開発事業」</a:t>
            </a:r>
            <a:endParaRPr lang="ja-JP" altLang="en-US" sz="2000" b="1" dirty="0">
              <a:solidFill>
                <a:schemeClr val="accent1">
                  <a:lumMod val="75000"/>
                </a:schemeClr>
              </a:solidFill>
              <a:highlight>
                <a:srgbClr val="00FF00"/>
              </a:highlight>
              <a:latin typeface="Meiryo UI" panose="020B0604030504040204" pitchFamily="50" charset="-128"/>
              <a:ea typeface="Meiryo UI" panose="020B0604030504040204" pitchFamily="50" charset="-128"/>
            </a:endParaRPr>
          </a:p>
        </p:txBody>
      </p:sp>
      <p:sp>
        <p:nvSpPr>
          <p:cNvPr id="5" name="サブタイトル 2"/>
          <p:cNvSpPr txBox="1">
            <a:spLocks/>
          </p:cNvSpPr>
          <p:nvPr/>
        </p:nvSpPr>
        <p:spPr>
          <a:xfrm>
            <a:off x="3394882" y="5675624"/>
            <a:ext cx="3121047" cy="340863"/>
          </a:xfrm>
          <a:prstGeom prst="rect">
            <a:avLst/>
          </a:prstGeom>
        </p:spPr>
        <p:txBody>
          <a:bodyPr vert="horz" wrap="none" lIns="0" tIns="0" rIns="0" bIns="0" rtlCol="0" anchor="ctr" anchorCtr="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lgn="ctr" defTabSz="844083" fontAlgn="auto">
              <a:spcBef>
                <a:spcPts val="1108"/>
              </a:spcBef>
              <a:spcAft>
                <a:spcPts val="0"/>
              </a:spcAft>
              <a:buNone/>
              <a:defRPr/>
            </a:pPr>
            <a:r>
              <a:rPr lang="ja-JP" altLang="en-US" sz="2215" b="1" i="0" dirty="0">
                <a:solidFill>
                  <a:srgbClr val="002060"/>
                </a:solidFill>
                <a:latin typeface="Meiryo UI" panose="020B0604030504040204" pitchFamily="50" charset="-128"/>
                <a:ea typeface="Meiryo UI" panose="020B0604030504040204" pitchFamily="50" charset="-128"/>
                <a:cs typeface="メイリオ" panose="020B0604030504040204" pitchFamily="50" charset="-128"/>
              </a:rPr>
              <a:t>○○○○○○（法人名）</a:t>
            </a:r>
          </a:p>
        </p:txBody>
      </p:sp>
      <p:sp>
        <p:nvSpPr>
          <p:cNvPr id="6" name="サブタイトル 2"/>
          <p:cNvSpPr txBox="1">
            <a:spLocks/>
          </p:cNvSpPr>
          <p:nvPr/>
        </p:nvSpPr>
        <p:spPr>
          <a:xfrm>
            <a:off x="3390073" y="5021386"/>
            <a:ext cx="3125856" cy="340863"/>
          </a:xfrm>
          <a:prstGeom prst="rect">
            <a:avLst/>
          </a:prstGeom>
        </p:spPr>
        <p:txBody>
          <a:bodyPr vert="horz" wrap="none" lIns="0" tIns="0" rIns="0" bIns="0" rtlCol="0" anchor="ctr" anchorCtr="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lgn="ctr" defTabSz="844083" fontAlgn="auto">
              <a:spcAft>
                <a:spcPts val="0"/>
              </a:spcAft>
              <a:buNone/>
              <a:defRPr/>
            </a:pPr>
            <a:r>
              <a:rPr lang="en-US" altLang="ja-JP" sz="2215" b="1" i="0" dirty="0">
                <a:solidFill>
                  <a:srgbClr val="002060"/>
                </a:solidFill>
                <a:latin typeface="Meiryo UI" panose="020B0604030504040204" pitchFamily="50" charset="-128"/>
                <a:ea typeface="Meiryo UI" panose="020B0604030504040204" pitchFamily="50" charset="-128"/>
                <a:cs typeface="メイリオ" panose="020B0604030504040204" pitchFamily="50" charset="-128"/>
              </a:rPr>
              <a:t>2025</a:t>
            </a:r>
            <a:r>
              <a:rPr lang="ja-JP" altLang="en-US" sz="2215" b="1" i="0" dirty="0">
                <a:solidFill>
                  <a:srgbClr val="002060"/>
                </a:solidFill>
                <a:latin typeface="Meiryo UI" panose="020B0604030504040204" pitchFamily="50" charset="-128"/>
                <a:ea typeface="Meiryo UI" panose="020B0604030504040204" pitchFamily="50" charset="-128"/>
                <a:cs typeface="メイリオ" panose="020B0604030504040204" pitchFamily="50" charset="-128"/>
              </a:rPr>
              <a:t>年○月○○日</a:t>
            </a:r>
            <a:r>
              <a:rPr lang="en-US" altLang="ja-JP" sz="2215" b="1" i="0" dirty="0">
                <a:solidFill>
                  <a:srgbClr val="002060"/>
                </a:solidFill>
                <a:latin typeface="Meiryo UI" panose="020B0604030504040204" pitchFamily="50" charset="-128"/>
                <a:ea typeface="Meiryo UI" panose="020B0604030504040204" pitchFamily="50" charset="-128"/>
                <a:cs typeface="メイリオ" panose="020B0604030504040204" pitchFamily="50" charset="-128"/>
              </a:rPr>
              <a:t>(</a:t>
            </a:r>
            <a:r>
              <a:rPr lang="ja-JP" altLang="en-US" sz="2215" b="1" i="0" dirty="0">
                <a:solidFill>
                  <a:srgbClr val="002060"/>
                </a:solidFill>
                <a:latin typeface="Meiryo UI" panose="020B0604030504040204" pitchFamily="50" charset="-128"/>
                <a:ea typeface="Meiryo UI" panose="020B0604030504040204" pitchFamily="50" charset="-128"/>
                <a:cs typeface="メイリオ" panose="020B0604030504040204" pitchFamily="50" charset="-128"/>
              </a:rPr>
              <a:t>○</a:t>
            </a:r>
            <a:r>
              <a:rPr lang="en-US" altLang="ja-JP" sz="2215" b="1" i="0" dirty="0">
                <a:solidFill>
                  <a:srgbClr val="002060"/>
                </a:solidFill>
                <a:latin typeface="Meiryo UI" panose="020B0604030504040204" pitchFamily="50" charset="-128"/>
                <a:ea typeface="Meiryo UI" panose="020B0604030504040204" pitchFamily="50" charset="-128"/>
                <a:cs typeface="メイリオ" panose="020B0604030504040204" pitchFamily="50" charset="-128"/>
              </a:rPr>
              <a:t>)</a:t>
            </a:r>
            <a:endParaRPr lang="ja-JP" altLang="en-US" sz="2215" b="1" i="0" dirty="0">
              <a:solidFill>
                <a:srgbClr val="002060"/>
              </a:solidFill>
              <a:latin typeface="Meiryo UI" panose="020B0604030504040204" pitchFamily="50" charset="-128"/>
              <a:ea typeface="Meiryo UI" panose="020B0604030504040204" pitchFamily="50" charset="-128"/>
              <a:cs typeface="メイリオ" panose="020B0604030504040204" pitchFamily="50" charset="-128"/>
            </a:endParaRPr>
          </a:p>
        </p:txBody>
      </p:sp>
      <p:sp>
        <p:nvSpPr>
          <p:cNvPr id="13" name="角丸四角形 12"/>
          <p:cNvSpPr/>
          <p:nvPr/>
        </p:nvSpPr>
        <p:spPr>
          <a:xfrm>
            <a:off x="559145" y="1078310"/>
            <a:ext cx="7172225" cy="2106181"/>
          </a:xfrm>
          <a:prstGeom prst="roundRect">
            <a:avLst>
              <a:gd name="adj" fmla="val 11695"/>
            </a:avLst>
          </a:prstGeom>
          <a:solidFill>
            <a:srgbClr val="FFF3FF"/>
          </a:solidFill>
          <a:ln>
            <a:solidFill>
              <a:srgbClr val="00206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defTabSz="844083" fontAlgn="auto">
              <a:spcBef>
                <a:spcPts val="0"/>
              </a:spcBef>
              <a:spcAft>
                <a:spcPts val="0"/>
              </a:spcAft>
              <a:defRPr/>
            </a:pPr>
            <a:r>
              <a:rPr lang="en-US" altLang="ja-JP" sz="1662" b="1" i="0" dirty="0">
                <a:solidFill>
                  <a:srgbClr val="C00000"/>
                </a:solidFill>
                <a:latin typeface="Meiryo UI" panose="020B0604030504040204" pitchFamily="50" charset="-128"/>
                <a:ea typeface="Meiryo UI" panose="020B0604030504040204" pitchFamily="50" charset="-128"/>
              </a:rPr>
              <a:t>【</a:t>
            </a:r>
            <a:r>
              <a:rPr lang="ja-JP" altLang="en-US" sz="1662" b="1" i="0" dirty="0">
                <a:solidFill>
                  <a:srgbClr val="C00000"/>
                </a:solidFill>
                <a:latin typeface="Meiryo UI" panose="020B0604030504040204" pitchFamily="50" charset="-128"/>
                <a:ea typeface="Meiryo UI" panose="020B0604030504040204" pitchFamily="50" charset="-128"/>
              </a:rPr>
              <a:t>発表資料作成の注意点</a:t>
            </a:r>
            <a:r>
              <a:rPr lang="en-US" altLang="ja-JP" sz="1662" b="1" i="0" dirty="0">
                <a:solidFill>
                  <a:srgbClr val="C00000"/>
                </a:solidFill>
                <a:latin typeface="Meiryo UI" panose="020B0604030504040204" pitchFamily="50" charset="-128"/>
                <a:ea typeface="Meiryo UI" panose="020B0604030504040204" pitchFamily="50" charset="-128"/>
              </a:rPr>
              <a:t>】</a:t>
            </a:r>
          </a:p>
          <a:p>
            <a:pPr marL="316531" indent="-316531" algn="l" defTabSz="844083" fontAlgn="auto">
              <a:spcBef>
                <a:spcPts val="0"/>
              </a:spcBef>
              <a:spcAft>
                <a:spcPts val="0"/>
              </a:spcAft>
              <a:buFontTx/>
              <a:buAutoNum type="arabicParenBoth"/>
              <a:defRPr/>
            </a:pPr>
            <a:r>
              <a:rPr lang="ja-JP" altLang="en-US" sz="1662" b="1" i="0" dirty="0">
                <a:solidFill>
                  <a:srgbClr val="C00000"/>
                </a:solidFill>
                <a:latin typeface="Meiryo UI" panose="020B0604030504040204" pitchFamily="50" charset="-128"/>
                <a:ea typeface="Meiryo UI" panose="020B0604030504040204" pitchFamily="50" charset="-128"/>
              </a:rPr>
              <a:t>全体で</a:t>
            </a:r>
            <a:r>
              <a:rPr lang="en-US" altLang="ja-JP" sz="1662" b="1" i="0" dirty="0">
                <a:solidFill>
                  <a:srgbClr val="C00000"/>
                </a:solidFill>
                <a:latin typeface="Meiryo UI" panose="020B0604030504040204" pitchFamily="50" charset="-128"/>
                <a:ea typeface="Meiryo UI" panose="020B0604030504040204" pitchFamily="50" charset="-128"/>
              </a:rPr>
              <a:t>20</a:t>
            </a:r>
            <a:r>
              <a:rPr lang="ja-JP" altLang="en-US" sz="1662" b="1" i="0" dirty="0">
                <a:solidFill>
                  <a:srgbClr val="C00000"/>
                </a:solidFill>
                <a:latin typeface="Meiryo UI" panose="020B0604030504040204" pitchFamily="50" charset="-128"/>
                <a:ea typeface="Meiryo UI" panose="020B0604030504040204" pitchFamily="50" charset="-128"/>
              </a:rPr>
              <a:t>枚程度</a:t>
            </a:r>
            <a:endParaRPr lang="en-US" altLang="ja-JP" sz="1662" b="1" i="0" dirty="0">
              <a:solidFill>
                <a:srgbClr val="C00000"/>
              </a:solidFill>
              <a:latin typeface="Meiryo UI" panose="020B0604030504040204" pitchFamily="50" charset="-128"/>
              <a:ea typeface="Meiryo UI" panose="020B0604030504040204" pitchFamily="50" charset="-128"/>
            </a:endParaRPr>
          </a:p>
          <a:p>
            <a:pPr marL="316531" indent="-316531" algn="l" defTabSz="844083" fontAlgn="auto">
              <a:spcBef>
                <a:spcPts val="0"/>
              </a:spcBef>
              <a:spcAft>
                <a:spcPts val="0"/>
              </a:spcAft>
              <a:buFontTx/>
              <a:buAutoNum type="arabicParenBoth"/>
              <a:defRPr/>
            </a:pPr>
            <a:r>
              <a:rPr lang="ja-JP" altLang="en-US" sz="1662" b="1" i="0" dirty="0">
                <a:solidFill>
                  <a:srgbClr val="C00000"/>
                </a:solidFill>
                <a:latin typeface="Meiryo UI" panose="020B0604030504040204" pitchFamily="50" charset="-128"/>
                <a:ea typeface="Meiryo UI" panose="020B0604030504040204" pitchFamily="50" charset="-128"/>
              </a:rPr>
              <a:t>文字サイズは原則</a:t>
            </a:r>
            <a:r>
              <a:rPr lang="en-US" altLang="ja-JP" sz="1662" b="1" i="0" dirty="0">
                <a:solidFill>
                  <a:srgbClr val="C00000"/>
                </a:solidFill>
                <a:latin typeface="Meiryo UI" panose="020B0604030504040204" pitchFamily="50" charset="-128"/>
                <a:ea typeface="Meiryo UI" panose="020B0604030504040204" pitchFamily="50" charset="-128"/>
              </a:rPr>
              <a:t>18pt</a:t>
            </a:r>
            <a:r>
              <a:rPr lang="ja-JP" altLang="en-US" sz="1662" b="1" i="0" dirty="0">
                <a:solidFill>
                  <a:srgbClr val="C00000"/>
                </a:solidFill>
                <a:latin typeface="Meiryo UI" panose="020B0604030504040204" pitchFamily="50" charset="-128"/>
                <a:ea typeface="Meiryo UI" panose="020B0604030504040204" pitchFamily="50" charset="-128"/>
              </a:rPr>
              <a:t>以上（個別で指定があるスライドを除く）</a:t>
            </a:r>
            <a:endParaRPr lang="en-US" altLang="ja-JP" sz="1662" b="1" i="0" dirty="0">
              <a:solidFill>
                <a:srgbClr val="C0000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en-US" altLang="ja-JP" sz="1662" b="1" i="0" dirty="0">
                <a:solidFill>
                  <a:srgbClr val="C00000"/>
                </a:solidFill>
                <a:latin typeface="Meiryo UI" panose="020B0604030504040204" pitchFamily="50" charset="-128"/>
                <a:ea typeface="Meiryo UI" panose="020B0604030504040204" pitchFamily="50" charset="-128"/>
              </a:rPr>
              <a:t>(3)</a:t>
            </a:r>
            <a:r>
              <a:rPr lang="ja-JP" altLang="en-US" sz="1662" b="1" i="0" dirty="0">
                <a:solidFill>
                  <a:srgbClr val="C00000"/>
                </a:solidFill>
                <a:latin typeface="Meiryo UI" panose="020B0604030504040204" pitchFamily="50" charset="-128"/>
                <a:ea typeface="Meiryo UI" panose="020B0604030504040204" pitchFamily="50" charset="-128"/>
              </a:rPr>
              <a:t>白黒印刷で調整するため、背景は白基調の色</a:t>
            </a:r>
            <a:endParaRPr lang="en-US" altLang="ja-JP" sz="1662" b="1" i="0" dirty="0">
              <a:solidFill>
                <a:srgbClr val="C0000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en-US" altLang="ja-JP" sz="1662" b="1" i="0" dirty="0">
                <a:solidFill>
                  <a:srgbClr val="C00000"/>
                </a:solidFill>
                <a:latin typeface="Meiryo UI" panose="020B0604030504040204" pitchFamily="50" charset="-128"/>
                <a:ea typeface="Meiryo UI" panose="020B0604030504040204" pitchFamily="50" charset="-128"/>
              </a:rPr>
              <a:t>(4)</a:t>
            </a:r>
            <a:r>
              <a:rPr lang="ja-JP" altLang="en-US" sz="1662" b="1" i="0" dirty="0">
                <a:solidFill>
                  <a:srgbClr val="C00000"/>
                </a:solidFill>
                <a:latin typeface="Meiryo UI" panose="020B0604030504040204" pitchFamily="50" charset="-128"/>
                <a:ea typeface="Meiryo UI" panose="020B0604030504040204" pitchFamily="50" charset="-128"/>
              </a:rPr>
              <a:t>作成時には説明書きを削除</a:t>
            </a:r>
            <a:endParaRPr lang="en-US" altLang="ja-JP" sz="1662" b="1" i="0" dirty="0">
              <a:solidFill>
                <a:srgbClr val="C0000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en-US" altLang="ja-JP" sz="1662" b="1" i="0" dirty="0">
                <a:solidFill>
                  <a:srgbClr val="C00000"/>
                </a:solidFill>
                <a:latin typeface="Meiryo UI" panose="020B0604030504040204" pitchFamily="50" charset="-128"/>
                <a:ea typeface="Meiryo UI" panose="020B0604030504040204" pitchFamily="50" charset="-128"/>
              </a:rPr>
              <a:t>(5)</a:t>
            </a:r>
            <a:r>
              <a:rPr lang="ja-JP" altLang="en-US" sz="1662" b="1" i="0" dirty="0">
                <a:solidFill>
                  <a:srgbClr val="C00000"/>
                </a:solidFill>
                <a:latin typeface="Meiryo UI" panose="020B0604030504040204" pitchFamily="50" charset="-128"/>
                <a:ea typeface="Meiryo UI" panose="020B0604030504040204" pitchFamily="50" charset="-128"/>
              </a:rPr>
              <a:t>「委託事業の場合」、「助成事業の場合」と、事業毎に記載例が分かれている項目は、該当事業の記載例に合わせて作成</a:t>
            </a:r>
            <a:endParaRPr lang="en-US" altLang="ja-JP" sz="1662" b="1" i="0" dirty="0">
              <a:solidFill>
                <a:srgbClr val="C00000"/>
              </a:solidFill>
              <a:latin typeface="Meiryo UI" panose="020B0604030504040204" pitchFamily="50" charset="-128"/>
              <a:ea typeface="Meiryo UI" panose="020B0604030504040204" pitchFamily="50" charset="-128"/>
            </a:endParaRPr>
          </a:p>
        </p:txBody>
      </p:sp>
      <p:sp>
        <p:nvSpPr>
          <p:cNvPr id="9" name="テキスト ボックス 8">
            <a:extLst>
              <a:ext uri="{FF2B5EF4-FFF2-40B4-BE49-F238E27FC236}">
                <a16:creationId xmlns:a16="http://schemas.microsoft.com/office/drawing/2014/main" id="{3813702A-EE2B-E796-D8DB-508497313F55}"/>
              </a:ext>
            </a:extLst>
          </p:cNvPr>
          <p:cNvSpPr txBox="1"/>
          <p:nvPr/>
        </p:nvSpPr>
        <p:spPr>
          <a:xfrm>
            <a:off x="3884123" y="6173384"/>
            <a:ext cx="4447045" cy="646331"/>
          </a:xfrm>
          <a:prstGeom prst="rect">
            <a:avLst/>
          </a:prstGeom>
          <a:solidFill>
            <a:schemeClr val="tx2">
              <a:lumMod val="20000"/>
              <a:lumOff val="80000"/>
              <a:alpha val="74000"/>
            </a:schemeClr>
          </a:solidFill>
        </p:spPr>
        <p:style>
          <a:lnRef idx="3">
            <a:schemeClr val="lt1"/>
          </a:lnRef>
          <a:fillRef idx="1">
            <a:schemeClr val="accent1"/>
          </a:fillRef>
          <a:effectRef idx="1">
            <a:schemeClr val="accent1"/>
          </a:effectRef>
          <a:fontRef idx="minor">
            <a:schemeClr val="lt1"/>
          </a:fontRef>
        </p:style>
        <p:txBody>
          <a:bodyPr wrap="square" rtlCol="0">
            <a:spAutoFit/>
          </a:bodyPr>
          <a:lstStyle/>
          <a:p>
            <a:pPr marL="87313" indent="-87313" algn="l" fontAlgn="auto">
              <a:spcBef>
                <a:spcPts val="0"/>
              </a:spcBef>
              <a:spcAft>
                <a:spcPts val="0"/>
              </a:spcAft>
              <a:buFont typeface="Arial" pitchFamily="34" charset="0"/>
              <a:buChar char="•"/>
              <a:defRPr/>
            </a:pPr>
            <a:r>
              <a:rPr lang="ja-JP" altLang="en-US" sz="1200" dirty="0">
                <a:solidFill>
                  <a:srgbClr val="0000FF"/>
                </a:solidFill>
                <a:latin typeface="Calibri" panose="020F0502020204030204"/>
                <a:ea typeface="ＭＳ Ｐゴシック" panose="020B0600070205080204" pitchFamily="50" charset="-128"/>
              </a:rPr>
              <a:t>提案される企業名を記載してください</a:t>
            </a:r>
            <a:endParaRPr lang="en-US" altLang="ja-JP" sz="1200" dirty="0">
              <a:solidFill>
                <a:srgbClr val="0000FF"/>
              </a:solidFill>
              <a:latin typeface="Calibri" panose="020F0502020204030204"/>
              <a:ea typeface="ＭＳ Ｐゴシック" panose="020B0600070205080204" pitchFamily="50" charset="-128"/>
            </a:endParaRPr>
          </a:p>
          <a:p>
            <a:pPr marL="87313" indent="-87313" algn="l" fontAlgn="auto">
              <a:spcBef>
                <a:spcPts val="0"/>
              </a:spcBef>
              <a:spcAft>
                <a:spcPts val="0"/>
              </a:spcAft>
              <a:buFont typeface="Arial" pitchFamily="34" charset="0"/>
              <a:buChar char="•"/>
              <a:defRPr/>
            </a:pPr>
            <a:r>
              <a:rPr lang="ja-JP" altLang="en-US" sz="1200" dirty="0">
                <a:solidFill>
                  <a:srgbClr val="0000FF"/>
                </a:solidFill>
                <a:latin typeface="Calibri" panose="020F0502020204030204"/>
                <a:ea typeface="ＭＳ Ｐゴシック" panose="020B0600070205080204" pitchFamily="50" charset="-128"/>
              </a:rPr>
              <a:t>共同提案の場合、代表機関を一番上に記述し、共同提案者を下に併記してください（委託先、共同研究先は記載不要です）</a:t>
            </a:r>
          </a:p>
        </p:txBody>
      </p:sp>
      <p:sp>
        <p:nvSpPr>
          <p:cNvPr id="10" name="スライド番号プレースホルダ 17">
            <a:extLst>
              <a:ext uri="{FF2B5EF4-FFF2-40B4-BE49-F238E27FC236}">
                <a16:creationId xmlns:a16="http://schemas.microsoft.com/office/drawing/2014/main" id="{B921C57C-10B7-F455-68D8-BBE78FD7FCB0}"/>
              </a:ext>
            </a:extLst>
          </p:cNvPr>
          <p:cNvSpPr txBox="1">
            <a:spLocks/>
          </p:cNvSpPr>
          <p:nvPr/>
        </p:nvSpPr>
        <p:spPr>
          <a:xfrm>
            <a:off x="9283032" y="6570545"/>
            <a:ext cx="577850" cy="215444"/>
          </a:xfrm>
          <a:prstGeom prst="rect">
            <a:avLst/>
          </a:prstGeom>
        </p:spPr>
        <p:txBody>
          <a:bodyPr vert="horz" lIns="0" tIns="0" rIns="0" bIns="0" rtlCol="0" anchor="ctr">
            <a:spAutoFit/>
          </a:bodyPr>
          <a:lstStyle>
            <a:defPPr>
              <a:defRPr lang="ja-JP"/>
            </a:defPPr>
            <a:lvl1pPr algn="l" rtl="0" fontAlgn="base">
              <a:spcBef>
                <a:spcPct val="0"/>
              </a:spcBef>
              <a:spcAft>
                <a:spcPct val="0"/>
              </a:spcAft>
              <a:defRPr kumimoji="1" sz="1400" i="1" kern="1200">
                <a:solidFill>
                  <a:schemeClr val="tx1">
                    <a:tint val="75000"/>
                  </a:schemeClr>
                </a:solidFill>
                <a:latin typeface="HGP創英角ｺﾞｼｯｸUB" panose="020B0900000000000000" pitchFamily="50" charset="-128"/>
                <a:ea typeface="HGP創英角ｺﾞｼｯｸUB" panose="020B0900000000000000" pitchFamily="50" charset="-128"/>
                <a:cs typeface="+mn-cs"/>
              </a:defRPr>
            </a:lvl1pPr>
            <a:lvl2pPr marL="4572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2pPr>
            <a:lvl3pPr marL="9144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3pPr>
            <a:lvl4pPr marL="13716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4pPr>
            <a:lvl5pPr marL="18288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5pPr>
            <a:lvl6pPr marL="22860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6pPr>
            <a:lvl7pPr marL="27432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7pPr>
            <a:lvl8pPr marL="32004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8pPr>
            <a:lvl9pPr marL="36576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9pPr>
          </a:lstStyle>
          <a:p>
            <a:pPr algn="r">
              <a:defRPr/>
            </a:pPr>
            <a:fld id="{D72BD321-CED7-4E35-88F4-350872C5CE23}" type="slidenum">
              <a:rPr lang="en-US" altLang="ja-JP" i="0" smtClean="0">
                <a:solidFill>
                  <a:schemeClr val="tx1"/>
                </a:solidFill>
                <a:latin typeface="Meiryo UI" panose="020B0604030504040204" pitchFamily="50" charset="-128"/>
                <a:ea typeface="Meiryo UI" panose="020B0604030504040204" pitchFamily="50" charset="-128"/>
              </a:rPr>
              <a:pPr algn="r">
                <a:defRPr/>
              </a:pPr>
              <a:t>0</a:t>
            </a:fld>
            <a:endParaRPr lang="en-US" altLang="ja-JP" i="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9463351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1AE6F4-5BBA-1A03-9573-CA0A11E1B43B}"/>
            </a:ext>
          </a:extLst>
        </p:cNvPr>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5D3BB0B4-1727-0C2E-F049-42B720979322}"/>
              </a:ext>
            </a:extLst>
          </p:cNvPr>
          <p:cNvSpPr>
            <a:spLocks noGrp="1"/>
          </p:cNvSpPr>
          <p:nvPr>
            <p:ph type="sldNum" sz="quarter" idx="4"/>
          </p:nvPr>
        </p:nvSpPr>
        <p:spPr>
          <a:xfrm>
            <a:off x="8991279" y="6492877"/>
            <a:ext cx="901557"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900" b="0" i="1" kern="1200">
                <a:solidFill>
                  <a:schemeClr val="tx1">
                    <a:tint val="75000"/>
                  </a:schemeClr>
                </a:solidFill>
                <a:latin typeface="ＭＳ Ｐゴシック" panose="020B0600070205080204" pitchFamily="50" charset="-128"/>
                <a:ea typeface="ＭＳ Ｐゴシック" panose="020B0600070205080204" pitchFamily="50" charset="-128"/>
                <a:cs typeface="Arial" panose="020B0604020202020204" pitchFamily="34" charset="0"/>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652AE7A0-B274-4AD2-A86F-1F9EDE300C1C}" type="slidenum">
              <a:rPr lang="ja-JP" altLang="en-US" smtClean="0"/>
              <a:pPr/>
              <a:t>9</a:t>
            </a:fld>
            <a:endParaRPr lang="ja-JP" altLang="en-US" dirty="0"/>
          </a:p>
        </p:txBody>
      </p:sp>
      <p:sp>
        <p:nvSpPr>
          <p:cNvPr id="2" name="タイトル 1">
            <a:extLst>
              <a:ext uri="{FF2B5EF4-FFF2-40B4-BE49-F238E27FC236}">
                <a16:creationId xmlns:a16="http://schemas.microsoft.com/office/drawing/2014/main" id="{DCFB628E-4100-4D3D-162A-245EAC088C9B}"/>
              </a:ext>
            </a:extLst>
          </p:cNvPr>
          <p:cNvSpPr>
            <a:spLocks noGrp="1"/>
          </p:cNvSpPr>
          <p:nvPr>
            <p:ph type="title"/>
          </p:nvPr>
        </p:nvSpPr>
        <p:spPr>
          <a:xfrm>
            <a:off x="377624" y="123781"/>
            <a:ext cx="8499566" cy="562074"/>
          </a:xfrm>
        </p:spPr>
        <p:style>
          <a:lnRef idx="0">
            <a:schemeClr val="accent5"/>
          </a:lnRef>
          <a:fillRef idx="3">
            <a:schemeClr val="accent5"/>
          </a:fillRef>
          <a:effectRef idx="3">
            <a:schemeClr val="accent5"/>
          </a:effectRef>
          <a:fontRef idx="minor">
            <a:schemeClr val="lt1"/>
          </a:fontRef>
        </p:style>
        <p:txBody>
          <a:bodyPr>
            <a:noAutofit/>
          </a:bodyPr>
          <a:lstStyle/>
          <a:p>
            <a:pPr algn="ctr"/>
            <a:r>
              <a:rPr kumimoji="1" lang="ja-JP" altLang="en-US" sz="2800" dirty="0">
                <a:solidFill>
                  <a:schemeClr val="bg1"/>
                </a:solidFill>
              </a:rPr>
              <a:t>成果の実用化・事業化に向けた計画（委託事業の場合）</a:t>
            </a:r>
          </a:p>
        </p:txBody>
      </p:sp>
      <p:sp>
        <p:nvSpPr>
          <p:cNvPr id="5" name="正方形/長方形 4">
            <a:extLst>
              <a:ext uri="{FF2B5EF4-FFF2-40B4-BE49-F238E27FC236}">
                <a16:creationId xmlns:a16="http://schemas.microsoft.com/office/drawing/2014/main" id="{E5B9DE13-20BC-2699-E13C-A257103AE3DA}"/>
              </a:ext>
            </a:extLst>
          </p:cNvPr>
          <p:cNvSpPr/>
          <p:nvPr/>
        </p:nvSpPr>
        <p:spPr>
          <a:xfrm>
            <a:off x="377624" y="685855"/>
            <a:ext cx="9150751" cy="6217087"/>
          </a:xfrm>
          <a:prstGeom prst="rect">
            <a:avLst/>
          </a:prstGeom>
        </p:spPr>
        <p:txBody>
          <a:bodyPr wrap="square">
            <a:spAutoFit/>
          </a:bodyPr>
          <a:lstStyle/>
          <a:p>
            <a:pPr marL="87313" marR="0" lvl="0" indent="-87313" algn="l" defTabSz="914400" rtl="0" eaLnBrk="1" fontAlgn="auto" latinLnBrk="0" hangingPunct="1">
              <a:lnSpc>
                <a:spcPct val="100000"/>
              </a:lnSpc>
              <a:spcBef>
                <a:spcPts val="0"/>
              </a:spcBef>
              <a:spcAft>
                <a:spcPts val="0"/>
              </a:spcAft>
              <a:buClrTx/>
              <a:buSzTx/>
              <a:buFontTx/>
              <a:buNone/>
              <a:tabLst/>
              <a:defRPr/>
            </a:pPr>
            <a:r>
              <a:rPr kumimoji="1" lang="ja-JP" altLang="en-US" sz="1600" b="0" i="1" u="none" strike="noStrike" kern="1200" cap="none" spc="0" normalizeH="0" baseline="0" noProof="0" dirty="0">
                <a:ln>
                  <a:noFill/>
                </a:ln>
                <a:solidFill>
                  <a:srgbClr val="0000FF"/>
                </a:solidFill>
                <a:effectLst/>
                <a:uLnTx/>
                <a:uFillTx/>
                <a:latin typeface="Calibri" panose="020F0502020204030204"/>
                <a:ea typeface="ＭＳ Ｐゴシック" panose="020B0600070205080204" pitchFamily="50" charset="-128"/>
                <a:cs typeface="+mn-cs"/>
              </a:rPr>
              <a:t>成果が及ぼす波及効果、研究開発成果を実用化・事業化する計画、実用化・事業化時期、実用化・事業化能力及び戦略等を踏まえつつ、以下の各項目に従って記載してください。</a:t>
            </a:r>
          </a:p>
          <a:p>
            <a:pPr marL="87313" marR="0" lvl="0" indent="-87313" algn="l" defTabSz="914400" rtl="0" eaLnBrk="1" fontAlgn="auto" latinLnBrk="0" hangingPunct="1">
              <a:lnSpc>
                <a:spcPct val="100000"/>
              </a:lnSpc>
              <a:spcBef>
                <a:spcPts val="0"/>
              </a:spcBef>
              <a:spcAft>
                <a:spcPts val="0"/>
              </a:spcAft>
              <a:buClrTx/>
              <a:buSzTx/>
              <a:buFontTx/>
              <a:buNone/>
              <a:tabLst/>
              <a:defRPr/>
            </a:pPr>
            <a:endParaRPr kumimoji="1" lang="ja-JP" altLang="en-US" sz="1400" b="0" i="1" u="none" strike="noStrike" kern="1200" cap="none" spc="0" normalizeH="0" baseline="0" noProof="0" dirty="0">
              <a:ln>
                <a:noFill/>
              </a:ln>
              <a:solidFill>
                <a:srgbClr val="0000FF"/>
              </a:solidFill>
              <a:effectLst/>
              <a:uLnTx/>
              <a:uFillTx/>
              <a:latin typeface="Calibri" panose="020F0502020204030204"/>
              <a:ea typeface="ＭＳ Ｐゴシック" panose="020B0600070205080204" pitchFamily="50" charset="-128"/>
              <a:cs typeface="+mn-cs"/>
            </a:endParaRPr>
          </a:p>
          <a:p>
            <a:pPr marL="87313" marR="0" lvl="0" indent="-87313" algn="l" defTabSz="914400" rtl="0" eaLnBrk="1" fontAlgn="auto" latinLnBrk="0" hangingPunct="1">
              <a:lnSpc>
                <a:spcPct val="100000"/>
              </a:lnSpc>
              <a:spcBef>
                <a:spcPts val="0"/>
              </a:spcBef>
              <a:spcAft>
                <a:spcPts val="0"/>
              </a:spcAft>
              <a:buClrTx/>
              <a:buSzTx/>
              <a:buFontTx/>
              <a:buNone/>
              <a:tabLst/>
              <a:defRPr/>
            </a:pPr>
            <a:r>
              <a:rPr kumimoji="1" lang="ja-JP" altLang="en-US" sz="1600" b="0" i="1" u="none" strike="noStrike" kern="1200" cap="none" spc="0" normalizeH="0" baseline="0" noProof="0" dirty="0">
                <a:ln>
                  <a:noFill/>
                </a:ln>
                <a:solidFill>
                  <a:srgbClr val="0000FF"/>
                </a:solidFill>
                <a:effectLst/>
                <a:uLnTx/>
                <a:uFillTx/>
                <a:latin typeface="Calibri" panose="020F0502020204030204"/>
                <a:ea typeface="ＭＳ Ｐゴシック" panose="020B0600070205080204" pitchFamily="50" charset="-128"/>
                <a:cs typeface="+mn-cs"/>
              </a:rPr>
              <a:t>（</a:t>
            </a:r>
            <a:r>
              <a:rPr kumimoji="1" lang="en-US" altLang="ja-JP" sz="1600" b="0" i="1" u="none" strike="noStrike" kern="1200" cap="none" spc="0" normalizeH="0" baseline="0" noProof="0" dirty="0">
                <a:ln>
                  <a:noFill/>
                </a:ln>
                <a:solidFill>
                  <a:srgbClr val="0000FF"/>
                </a:solidFill>
                <a:effectLst/>
                <a:uLnTx/>
                <a:uFillTx/>
                <a:latin typeface="Calibri" panose="020F0502020204030204"/>
                <a:ea typeface="ＭＳ Ｐゴシック" panose="020B0600070205080204" pitchFamily="50" charset="-128"/>
                <a:cs typeface="+mn-cs"/>
              </a:rPr>
              <a:t>1</a:t>
            </a:r>
            <a:r>
              <a:rPr kumimoji="1" lang="ja-JP" altLang="en-US" sz="1600" b="0" i="1" u="none" strike="noStrike" kern="1200" cap="none" spc="0" normalizeH="0" baseline="0" noProof="0" dirty="0">
                <a:ln>
                  <a:noFill/>
                </a:ln>
                <a:solidFill>
                  <a:srgbClr val="0000FF"/>
                </a:solidFill>
                <a:effectLst/>
                <a:uLnTx/>
                <a:uFillTx/>
                <a:latin typeface="Calibri" panose="020F0502020204030204"/>
                <a:ea typeface="ＭＳ Ｐゴシック" panose="020B0600070205080204" pitchFamily="50" charset="-128"/>
                <a:cs typeface="+mn-cs"/>
              </a:rPr>
              <a:t>）実用化・事業化を行う製品・サービスの概要</a:t>
            </a:r>
          </a:p>
          <a:p>
            <a:pPr marL="87313" marR="0" lvl="0" indent="-87313" algn="l" defTabSz="914400" rtl="0" eaLnBrk="1" fontAlgn="auto" latinLnBrk="0" hangingPunct="1">
              <a:lnSpc>
                <a:spcPct val="100000"/>
              </a:lnSpc>
              <a:spcBef>
                <a:spcPts val="0"/>
              </a:spcBef>
              <a:spcAft>
                <a:spcPts val="0"/>
              </a:spcAft>
              <a:buClrTx/>
              <a:buSzTx/>
              <a:buFontTx/>
              <a:buNone/>
              <a:tabLst/>
              <a:defRPr/>
            </a:pPr>
            <a:r>
              <a:rPr kumimoji="1" lang="ja-JP" altLang="en-US" sz="1600" b="0" i="1" u="none" strike="noStrike" kern="1200" cap="none" spc="0" normalizeH="0" baseline="0" noProof="0" dirty="0">
                <a:ln>
                  <a:noFill/>
                </a:ln>
                <a:solidFill>
                  <a:srgbClr val="0000FF"/>
                </a:solidFill>
                <a:effectLst/>
                <a:uLnTx/>
                <a:uFillTx/>
                <a:latin typeface="Calibri" panose="020F0502020204030204"/>
                <a:ea typeface="ＭＳ Ｐゴシック" panose="020B0600070205080204" pitchFamily="50" charset="-128"/>
                <a:cs typeface="+mn-cs"/>
              </a:rPr>
              <a:t>①内容</a:t>
            </a:r>
          </a:p>
          <a:p>
            <a:pPr marL="87313" marR="0" lvl="0" indent="-87313" algn="l" defTabSz="914400" rtl="0" eaLnBrk="1" fontAlgn="auto" latinLnBrk="0" hangingPunct="1">
              <a:lnSpc>
                <a:spcPct val="100000"/>
              </a:lnSpc>
              <a:spcBef>
                <a:spcPts val="0"/>
              </a:spcBef>
              <a:spcAft>
                <a:spcPts val="0"/>
              </a:spcAft>
              <a:buClrTx/>
              <a:buSzTx/>
              <a:buFontTx/>
              <a:buNone/>
              <a:tabLst/>
              <a:defRPr/>
            </a:pPr>
            <a:r>
              <a:rPr kumimoji="1" lang="ja-JP" altLang="en-US" sz="1600" b="0" i="1" u="none" strike="noStrike" kern="1200" cap="none" spc="0" normalizeH="0" baseline="0" noProof="0" dirty="0">
                <a:ln>
                  <a:noFill/>
                </a:ln>
                <a:solidFill>
                  <a:srgbClr val="0000FF"/>
                </a:solidFill>
                <a:effectLst/>
                <a:uLnTx/>
                <a:uFillTx/>
                <a:latin typeface="Calibri" panose="020F0502020204030204"/>
                <a:ea typeface="ＭＳ Ｐゴシック" panose="020B0600070205080204" pitchFamily="50" charset="-128"/>
                <a:cs typeface="+mn-cs"/>
              </a:rPr>
              <a:t>　　製品・サービス等の内容や、事業の成果が、当該製品・サービスへどのように反映されるか記載してください。</a:t>
            </a:r>
          </a:p>
          <a:p>
            <a:pPr marL="87313" marR="0" lvl="0" indent="-87313" algn="l" defTabSz="914400" rtl="0" eaLnBrk="1" fontAlgn="auto" latinLnBrk="0" hangingPunct="1">
              <a:lnSpc>
                <a:spcPct val="100000"/>
              </a:lnSpc>
              <a:spcBef>
                <a:spcPts val="0"/>
              </a:spcBef>
              <a:spcAft>
                <a:spcPts val="0"/>
              </a:spcAft>
              <a:buClrTx/>
              <a:buSzTx/>
              <a:buFontTx/>
              <a:buNone/>
              <a:tabLst/>
              <a:defRPr/>
            </a:pPr>
            <a:r>
              <a:rPr kumimoji="1" lang="ja-JP" altLang="en-US" sz="1600" b="0" i="1" u="none" strike="noStrike" kern="1200" cap="none" spc="0" normalizeH="0" baseline="0" noProof="0" dirty="0">
                <a:ln>
                  <a:noFill/>
                </a:ln>
                <a:solidFill>
                  <a:srgbClr val="0000FF"/>
                </a:solidFill>
                <a:effectLst/>
                <a:uLnTx/>
                <a:uFillTx/>
                <a:latin typeface="Calibri" panose="020F0502020204030204"/>
                <a:ea typeface="ＭＳ Ｐゴシック" panose="020B0600070205080204" pitchFamily="50" charset="-128"/>
                <a:cs typeface="+mn-cs"/>
              </a:rPr>
              <a:t>②製作・実施等の制約</a:t>
            </a:r>
          </a:p>
          <a:p>
            <a:pPr marL="87313" marR="0" lvl="0" indent="-87313" algn="l" defTabSz="914400" rtl="0" eaLnBrk="1" fontAlgn="auto" latinLnBrk="0" hangingPunct="1">
              <a:lnSpc>
                <a:spcPct val="100000"/>
              </a:lnSpc>
              <a:spcBef>
                <a:spcPts val="0"/>
              </a:spcBef>
              <a:spcAft>
                <a:spcPts val="0"/>
              </a:spcAft>
              <a:buClrTx/>
              <a:buSzTx/>
              <a:buFontTx/>
              <a:buNone/>
              <a:tabLst/>
              <a:defRPr/>
            </a:pPr>
            <a:r>
              <a:rPr kumimoji="1" lang="ja-JP" altLang="en-US" sz="1600" b="0" i="1" u="none" strike="noStrike" kern="1200" cap="none" spc="0" normalizeH="0" baseline="0" noProof="0" dirty="0">
                <a:ln>
                  <a:noFill/>
                </a:ln>
                <a:solidFill>
                  <a:srgbClr val="0000FF"/>
                </a:solidFill>
                <a:effectLst/>
                <a:uLnTx/>
                <a:uFillTx/>
                <a:latin typeface="Calibri" panose="020F0502020204030204"/>
                <a:ea typeface="ＭＳ Ｐゴシック" panose="020B0600070205080204" pitchFamily="50" charset="-128"/>
                <a:cs typeface="+mn-cs"/>
              </a:rPr>
              <a:t>　　製品・サービス等の製作・実施にあたって、必須となる材料等の調達先等、サプライチェーン上の立ち位置等を記載してください。</a:t>
            </a:r>
          </a:p>
          <a:p>
            <a:pPr marL="87313" marR="0" lvl="0" indent="-87313" algn="l" defTabSz="914400" rtl="0" eaLnBrk="1" fontAlgn="auto" latinLnBrk="0" hangingPunct="1">
              <a:lnSpc>
                <a:spcPct val="100000"/>
              </a:lnSpc>
              <a:spcBef>
                <a:spcPts val="0"/>
              </a:spcBef>
              <a:spcAft>
                <a:spcPts val="0"/>
              </a:spcAft>
              <a:buClrTx/>
              <a:buSzTx/>
              <a:buFontTx/>
              <a:buNone/>
              <a:tabLst/>
              <a:defRPr/>
            </a:pPr>
            <a:r>
              <a:rPr kumimoji="1" lang="ja-JP" altLang="en-US" sz="1600" b="0" i="1" u="none" strike="noStrike" kern="1200" cap="none" spc="0" normalizeH="0" baseline="0" noProof="0" dirty="0">
                <a:ln>
                  <a:noFill/>
                </a:ln>
                <a:solidFill>
                  <a:srgbClr val="0000FF"/>
                </a:solidFill>
                <a:effectLst/>
                <a:uLnTx/>
                <a:uFillTx/>
                <a:latin typeface="Calibri" panose="020F0502020204030204"/>
                <a:ea typeface="ＭＳ Ｐゴシック" panose="020B0600070205080204" pitchFamily="50" charset="-128"/>
                <a:cs typeface="+mn-cs"/>
              </a:rPr>
              <a:t>③用途</a:t>
            </a:r>
          </a:p>
          <a:p>
            <a:pPr marL="87313" marR="0" lvl="0" indent="-87313" algn="l" defTabSz="914400" rtl="0" eaLnBrk="1" fontAlgn="auto" latinLnBrk="0" hangingPunct="1">
              <a:lnSpc>
                <a:spcPct val="100000"/>
              </a:lnSpc>
              <a:spcBef>
                <a:spcPts val="0"/>
              </a:spcBef>
              <a:spcAft>
                <a:spcPts val="0"/>
              </a:spcAft>
              <a:buClrTx/>
              <a:buSzTx/>
              <a:buFontTx/>
              <a:buNone/>
              <a:tabLst/>
              <a:defRPr/>
            </a:pPr>
            <a:r>
              <a:rPr kumimoji="1" lang="ja-JP" altLang="en-US" sz="1600" b="0" i="1" u="none" strike="noStrike" kern="1200" cap="none" spc="0" normalizeH="0" baseline="0" noProof="0" dirty="0">
                <a:ln>
                  <a:noFill/>
                </a:ln>
                <a:solidFill>
                  <a:srgbClr val="0000FF"/>
                </a:solidFill>
                <a:effectLst/>
                <a:uLnTx/>
                <a:uFillTx/>
                <a:latin typeface="Calibri" panose="020F0502020204030204"/>
                <a:ea typeface="ＭＳ Ｐゴシック" panose="020B0600070205080204" pitchFamily="50" charset="-128"/>
                <a:cs typeface="+mn-cs"/>
              </a:rPr>
              <a:t>　　当該製品・サービスの想定される販売先等を記載してください。この販売先以外の分野等で利用できる場合は、それについても記載してください。また、自らが実用化・事業化するのではない場合には、どの様な形で製品・サービスが実用化されることを想定しているのかについて記載願います。</a:t>
            </a:r>
          </a:p>
          <a:p>
            <a:pPr marL="87313" marR="0" lvl="0" indent="-87313" algn="l" defTabSz="914400" rtl="0" eaLnBrk="1" fontAlgn="auto" latinLnBrk="0" hangingPunct="1">
              <a:lnSpc>
                <a:spcPct val="100000"/>
              </a:lnSpc>
              <a:spcBef>
                <a:spcPts val="0"/>
              </a:spcBef>
              <a:spcAft>
                <a:spcPts val="0"/>
              </a:spcAft>
              <a:buClrTx/>
              <a:buSzTx/>
              <a:buFontTx/>
              <a:buNone/>
              <a:tabLst/>
              <a:defRPr/>
            </a:pPr>
            <a:endParaRPr kumimoji="1" lang="en-US" altLang="ja-JP" sz="1600" b="0" i="1" u="none" strike="noStrike" kern="1200" cap="none" spc="0" normalizeH="0" baseline="0" noProof="0" dirty="0">
              <a:ln>
                <a:noFill/>
              </a:ln>
              <a:solidFill>
                <a:srgbClr val="0000FF"/>
              </a:solidFill>
              <a:effectLst/>
              <a:uLnTx/>
              <a:uFillTx/>
              <a:latin typeface="Calibri" panose="020F0502020204030204"/>
              <a:ea typeface="ＭＳ Ｐゴシック" panose="020B0600070205080204" pitchFamily="50" charset="-128"/>
              <a:cs typeface="+mn-cs"/>
            </a:endParaRPr>
          </a:p>
          <a:p>
            <a:pPr marL="87313" marR="0" lvl="0" indent="-87313" algn="l" defTabSz="914400" rtl="0" eaLnBrk="1" fontAlgn="auto" latinLnBrk="0" hangingPunct="1">
              <a:lnSpc>
                <a:spcPct val="100000"/>
              </a:lnSpc>
              <a:spcBef>
                <a:spcPts val="0"/>
              </a:spcBef>
              <a:spcAft>
                <a:spcPts val="0"/>
              </a:spcAft>
              <a:buClrTx/>
              <a:buSzTx/>
              <a:buFontTx/>
              <a:buNone/>
              <a:tabLst/>
              <a:defRPr/>
            </a:pPr>
            <a:r>
              <a:rPr kumimoji="1" lang="ja-JP" altLang="en-US" sz="1600" b="0" i="1" u="none" strike="noStrike" kern="1200" cap="none" spc="0" normalizeH="0" baseline="0" noProof="0" dirty="0">
                <a:ln>
                  <a:noFill/>
                </a:ln>
                <a:solidFill>
                  <a:srgbClr val="0000FF"/>
                </a:solidFill>
                <a:effectLst/>
                <a:uLnTx/>
                <a:uFillTx/>
                <a:latin typeface="Calibri" panose="020F0502020204030204"/>
                <a:ea typeface="ＭＳ Ｐゴシック" panose="020B0600070205080204" pitchFamily="50" charset="-128"/>
                <a:cs typeface="+mn-cs"/>
              </a:rPr>
              <a:t>（２）実用化・事業化への取組</a:t>
            </a:r>
          </a:p>
          <a:p>
            <a:pPr marL="87313" marR="0" lvl="0" indent="-87313" algn="l" defTabSz="914400" rtl="0" eaLnBrk="1" fontAlgn="auto" latinLnBrk="0" hangingPunct="1">
              <a:lnSpc>
                <a:spcPct val="100000"/>
              </a:lnSpc>
              <a:spcBef>
                <a:spcPts val="0"/>
              </a:spcBef>
              <a:spcAft>
                <a:spcPts val="0"/>
              </a:spcAft>
              <a:buClrTx/>
              <a:buSzTx/>
              <a:buFontTx/>
              <a:buNone/>
              <a:tabLst/>
              <a:defRPr/>
            </a:pPr>
            <a:r>
              <a:rPr kumimoji="1" lang="ja-JP" altLang="en-US" sz="1600" b="0" i="1" u="none" strike="noStrike" kern="1200" cap="none" spc="0" normalizeH="0" baseline="0" noProof="0" dirty="0">
                <a:ln>
                  <a:noFill/>
                </a:ln>
                <a:solidFill>
                  <a:srgbClr val="0000FF"/>
                </a:solidFill>
                <a:effectLst/>
                <a:uLnTx/>
                <a:uFillTx/>
                <a:latin typeface="Calibri" panose="020F0502020204030204"/>
                <a:ea typeface="ＭＳ Ｐゴシック" panose="020B0600070205080204" pitchFamily="50" charset="-128"/>
                <a:cs typeface="+mn-cs"/>
              </a:rPr>
              <a:t>①実用化・事業化に向けた計画</a:t>
            </a:r>
          </a:p>
          <a:p>
            <a:pPr marL="87313" marR="0" lvl="0" indent="-87313" algn="l" defTabSz="914400" rtl="0" eaLnBrk="1" fontAlgn="auto" latinLnBrk="0" hangingPunct="1">
              <a:lnSpc>
                <a:spcPct val="100000"/>
              </a:lnSpc>
              <a:spcBef>
                <a:spcPts val="0"/>
              </a:spcBef>
              <a:spcAft>
                <a:spcPts val="0"/>
              </a:spcAft>
              <a:buClrTx/>
              <a:buSzTx/>
              <a:buFontTx/>
              <a:buNone/>
              <a:tabLst/>
              <a:defRPr/>
            </a:pPr>
            <a:r>
              <a:rPr kumimoji="1" lang="ja-JP" altLang="en-US" sz="1600" b="0" i="1" u="none" strike="noStrike" kern="1200" cap="none" spc="0" normalizeH="0" baseline="0" noProof="0" dirty="0">
                <a:ln>
                  <a:noFill/>
                </a:ln>
                <a:solidFill>
                  <a:srgbClr val="0000FF"/>
                </a:solidFill>
                <a:effectLst/>
                <a:uLnTx/>
                <a:uFillTx/>
                <a:latin typeface="Calibri" panose="020F0502020204030204"/>
                <a:ea typeface="ＭＳ Ｐゴシック" panose="020B0600070205080204" pitchFamily="50" charset="-128"/>
                <a:cs typeface="+mn-cs"/>
              </a:rPr>
              <a:t>　　事業終了後</a:t>
            </a:r>
            <a:r>
              <a:rPr kumimoji="1" lang="en-US" altLang="ja-JP" sz="1600" b="0" i="1" u="none" strike="noStrike" kern="1200" cap="none" spc="0" normalizeH="0" baseline="0" noProof="0" dirty="0">
                <a:ln>
                  <a:noFill/>
                </a:ln>
                <a:solidFill>
                  <a:srgbClr val="0000FF"/>
                </a:solidFill>
                <a:effectLst/>
                <a:uLnTx/>
                <a:uFillTx/>
                <a:latin typeface="Calibri" panose="020F0502020204030204"/>
                <a:ea typeface="ＭＳ Ｐゴシック" panose="020B0600070205080204" pitchFamily="50" charset="-128"/>
                <a:cs typeface="+mn-cs"/>
              </a:rPr>
              <a:t>5</a:t>
            </a:r>
            <a:r>
              <a:rPr kumimoji="1" lang="ja-JP" altLang="en-US" sz="1600" b="0" i="1" u="none" strike="noStrike" kern="1200" cap="none" spc="0" normalizeH="0" baseline="0" noProof="0" dirty="0">
                <a:ln>
                  <a:noFill/>
                </a:ln>
                <a:solidFill>
                  <a:srgbClr val="0000FF"/>
                </a:solidFill>
                <a:effectLst/>
                <a:uLnTx/>
                <a:uFillTx/>
                <a:latin typeface="Calibri" panose="020F0502020204030204"/>
                <a:ea typeface="ＭＳ Ｐゴシック" panose="020B0600070205080204" pitchFamily="50" charset="-128"/>
                <a:cs typeface="+mn-cs"/>
              </a:rPr>
              <a:t>年間までの実用化・事業化を目指し実施する開発計画、提案者の実用化・事業化能力等を記載願います。</a:t>
            </a:r>
            <a:endParaRPr kumimoji="1" lang="en-US" altLang="ja-JP" sz="1600" b="0" i="1" u="none" strike="noStrike" kern="1200" cap="none" spc="0" normalizeH="0" baseline="0" noProof="0" dirty="0">
              <a:ln>
                <a:noFill/>
              </a:ln>
              <a:solidFill>
                <a:srgbClr val="0000FF"/>
              </a:solidFill>
              <a:effectLst/>
              <a:uLnTx/>
              <a:uFillTx/>
              <a:latin typeface="Calibri" panose="020F0502020204030204"/>
              <a:ea typeface="ＭＳ Ｐゴシック" panose="020B0600070205080204" pitchFamily="50" charset="-128"/>
              <a:cs typeface="+mn-cs"/>
            </a:endParaRPr>
          </a:p>
          <a:p>
            <a:pPr marL="87313" marR="0" lvl="0" indent="-87313" algn="l" defTabSz="914400" rtl="0" eaLnBrk="1" fontAlgn="auto" latinLnBrk="0" hangingPunct="1">
              <a:lnSpc>
                <a:spcPct val="100000"/>
              </a:lnSpc>
              <a:spcBef>
                <a:spcPts val="0"/>
              </a:spcBef>
              <a:spcAft>
                <a:spcPts val="0"/>
              </a:spcAft>
              <a:buClrTx/>
              <a:buSzTx/>
              <a:buFontTx/>
              <a:buNone/>
              <a:tabLst/>
              <a:defRPr/>
            </a:pPr>
            <a:r>
              <a:rPr lang="ja-JP" altLang="en-US" sz="1600" dirty="0">
                <a:solidFill>
                  <a:srgbClr val="0000FF"/>
                </a:solidFill>
                <a:latin typeface="Calibri" panose="020F0502020204030204"/>
              </a:rPr>
              <a:t>　事業化時点で想定する原料種・調達量やニート</a:t>
            </a:r>
            <a:r>
              <a:rPr lang="en-US" altLang="ja-JP" sz="1600" dirty="0">
                <a:solidFill>
                  <a:srgbClr val="0000FF"/>
                </a:solidFill>
                <a:latin typeface="Calibri" panose="020F0502020204030204"/>
              </a:rPr>
              <a:t>SAF</a:t>
            </a:r>
            <a:r>
              <a:rPr lang="ja-JP" altLang="en-US" sz="1600" dirty="0">
                <a:solidFill>
                  <a:srgbClr val="0000FF"/>
                </a:solidFill>
                <a:latin typeface="Calibri" panose="020F0502020204030204"/>
              </a:rPr>
              <a:t>製造量、販売コスト　（ニート</a:t>
            </a:r>
            <a:r>
              <a:rPr lang="en-US" altLang="ja-JP" sz="1600" dirty="0">
                <a:solidFill>
                  <a:srgbClr val="0000FF"/>
                </a:solidFill>
                <a:latin typeface="Calibri" panose="020F0502020204030204"/>
              </a:rPr>
              <a:t>SAF</a:t>
            </a:r>
            <a:r>
              <a:rPr lang="ja-JP" altLang="en-US" sz="1600" dirty="0">
                <a:solidFill>
                  <a:srgbClr val="0000FF"/>
                </a:solidFill>
                <a:latin typeface="Calibri" panose="020F0502020204030204"/>
              </a:rPr>
              <a:t>）、各種認証（</a:t>
            </a:r>
            <a:r>
              <a:rPr lang="en-US" altLang="ja-JP" sz="1600" dirty="0">
                <a:solidFill>
                  <a:srgbClr val="0000FF"/>
                </a:solidFill>
                <a:latin typeface="Calibri" panose="020F0502020204030204"/>
              </a:rPr>
              <a:t>ASTM</a:t>
            </a:r>
            <a:r>
              <a:rPr lang="ja-JP" altLang="en-US" sz="1600" dirty="0">
                <a:solidFill>
                  <a:srgbClr val="0000FF"/>
                </a:solidFill>
                <a:latin typeface="Calibri" panose="020F0502020204030204"/>
              </a:rPr>
              <a:t>、</a:t>
            </a:r>
            <a:r>
              <a:rPr lang="en-US" altLang="ja-JP" sz="1600" dirty="0">
                <a:solidFill>
                  <a:srgbClr val="0000FF"/>
                </a:solidFill>
                <a:latin typeface="Calibri" panose="020F0502020204030204"/>
              </a:rPr>
              <a:t>CORSIA</a:t>
            </a:r>
            <a:r>
              <a:rPr lang="ja-JP" altLang="en-US" sz="1600" dirty="0">
                <a:solidFill>
                  <a:srgbClr val="0000FF"/>
                </a:solidFill>
                <a:latin typeface="Calibri" panose="020F0502020204030204"/>
              </a:rPr>
              <a:t>）等の見通しについて簡潔に記載ください。</a:t>
            </a:r>
            <a:endParaRPr lang="en-US" altLang="ja-JP" sz="1600" dirty="0">
              <a:solidFill>
                <a:srgbClr val="0000FF"/>
              </a:solidFill>
              <a:latin typeface="Calibri" panose="020F0502020204030204"/>
            </a:endParaRPr>
          </a:p>
          <a:p>
            <a:pPr marL="87313" marR="0" lvl="0" indent="-87313" algn="l" defTabSz="914400" rtl="0" eaLnBrk="1" fontAlgn="auto" latinLnBrk="0" hangingPunct="1">
              <a:lnSpc>
                <a:spcPct val="100000"/>
              </a:lnSpc>
              <a:spcBef>
                <a:spcPts val="0"/>
              </a:spcBef>
              <a:spcAft>
                <a:spcPts val="0"/>
              </a:spcAft>
              <a:buClrTx/>
              <a:buSzTx/>
              <a:buFontTx/>
              <a:buNone/>
              <a:tabLst/>
              <a:defRPr/>
            </a:pPr>
            <a:r>
              <a:rPr kumimoji="1" lang="ja-JP" altLang="en-US" sz="1600" b="0" i="1" u="none" strike="noStrike" kern="1200" cap="none" spc="0" normalizeH="0" baseline="0" noProof="0" dirty="0">
                <a:ln>
                  <a:noFill/>
                </a:ln>
                <a:solidFill>
                  <a:srgbClr val="0000FF"/>
                </a:solidFill>
                <a:effectLst/>
                <a:uLnTx/>
                <a:uFillTx/>
                <a:latin typeface="Calibri" panose="020F0502020204030204"/>
                <a:ea typeface="ＭＳ Ｐゴシック" panose="020B0600070205080204" pitchFamily="50" charset="-128"/>
                <a:cs typeface="+mn-cs"/>
              </a:rPr>
              <a:t>②実用化・事業化のスケジュール</a:t>
            </a:r>
          </a:p>
          <a:p>
            <a:pPr marL="87313" marR="0" lvl="0" indent="-87313" algn="l" defTabSz="914400" rtl="0" eaLnBrk="1" fontAlgn="auto" latinLnBrk="0" hangingPunct="1">
              <a:lnSpc>
                <a:spcPct val="100000"/>
              </a:lnSpc>
              <a:spcBef>
                <a:spcPts val="0"/>
              </a:spcBef>
              <a:spcAft>
                <a:spcPts val="0"/>
              </a:spcAft>
              <a:buClrTx/>
              <a:buSzTx/>
              <a:buFontTx/>
              <a:buNone/>
              <a:tabLst/>
              <a:defRPr/>
            </a:pPr>
            <a:r>
              <a:rPr kumimoji="1" lang="ja-JP" altLang="en-US" sz="1600" b="0" i="1" u="none" strike="noStrike" kern="1200" cap="none" spc="0" normalizeH="0" baseline="0" noProof="0" dirty="0">
                <a:ln>
                  <a:noFill/>
                </a:ln>
                <a:solidFill>
                  <a:srgbClr val="0000FF"/>
                </a:solidFill>
                <a:effectLst/>
                <a:uLnTx/>
                <a:uFillTx/>
                <a:latin typeface="Calibri" panose="020F0502020204030204"/>
                <a:ea typeface="ＭＳ Ｐゴシック" panose="020B0600070205080204" pitchFamily="50" charset="-128"/>
                <a:cs typeface="+mn-cs"/>
              </a:rPr>
              <a:t>　　上記①で記述した内容を踏まえ、実施計画を、具体的な段階に区分し、研究開発から実用化・事業化までの各段階が明瞭となるよう線表、矢印、記号等を用いて記述してください。研究開発の一部又は全部を自社で行わない場合は、委託先の選定、協力体制等を具体的に記述してください。</a:t>
            </a:r>
            <a:endParaRPr lang="ja-JP" altLang="en-US" sz="1600" dirty="0">
              <a:solidFill>
                <a:srgbClr val="0000FF"/>
              </a:solidFill>
              <a:latin typeface="Calibri" panose="020F0502020204030204"/>
            </a:endParaRPr>
          </a:p>
        </p:txBody>
      </p:sp>
    </p:spTree>
    <p:extLst>
      <p:ext uri="{BB962C8B-B14F-4D97-AF65-F5344CB8AC3E}">
        <p14:creationId xmlns:p14="http://schemas.microsoft.com/office/powerpoint/2010/main" val="12468723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4A9EE6-561E-D18A-C48A-CFE7DF01F73D}"/>
            </a:ext>
          </a:extLst>
        </p:cNvPr>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685E2210-8264-0E4D-1CDC-B53AD644F46D}"/>
              </a:ext>
            </a:extLst>
          </p:cNvPr>
          <p:cNvSpPr>
            <a:spLocks noGrp="1"/>
          </p:cNvSpPr>
          <p:nvPr>
            <p:ph type="sldNum" sz="quarter" idx="4"/>
          </p:nvPr>
        </p:nvSpPr>
        <p:spPr>
          <a:xfrm>
            <a:off x="8991279" y="6492877"/>
            <a:ext cx="901557"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900" b="0" i="1" kern="1200">
                <a:solidFill>
                  <a:schemeClr val="tx1">
                    <a:tint val="75000"/>
                  </a:schemeClr>
                </a:solidFill>
                <a:latin typeface="ＭＳ Ｐゴシック" panose="020B0600070205080204" pitchFamily="50" charset="-128"/>
                <a:ea typeface="ＭＳ Ｐゴシック" panose="020B0600070205080204" pitchFamily="50" charset="-128"/>
                <a:cs typeface="Arial" panose="020B0604020202020204" pitchFamily="34" charset="0"/>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652AE7A0-B274-4AD2-A86F-1F9EDE300C1C}" type="slidenum">
              <a:rPr lang="ja-JP" altLang="en-US" smtClean="0"/>
              <a:pPr/>
              <a:t>10</a:t>
            </a:fld>
            <a:endParaRPr lang="ja-JP" altLang="en-US" dirty="0"/>
          </a:p>
        </p:txBody>
      </p:sp>
      <p:sp>
        <p:nvSpPr>
          <p:cNvPr id="2" name="タイトル 1">
            <a:extLst>
              <a:ext uri="{FF2B5EF4-FFF2-40B4-BE49-F238E27FC236}">
                <a16:creationId xmlns:a16="http://schemas.microsoft.com/office/drawing/2014/main" id="{21112F41-128F-2ABD-E399-CA4FD123EC4A}"/>
              </a:ext>
            </a:extLst>
          </p:cNvPr>
          <p:cNvSpPr>
            <a:spLocks noGrp="1"/>
          </p:cNvSpPr>
          <p:nvPr>
            <p:ph type="title"/>
          </p:nvPr>
        </p:nvSpPr>
        <p:spPr>
          <a:xfrm>
            <a:off x="317738" y="123781"/>
            <a:ext cx="5212205" cy="562074"/>
          </a:xfrm>
        </p:spPr>
        <p:style>
          <a:lnRef idx="0">
            <a:schemeClr val="accent5"/>
          </a:lnRef>
          <a:fillRef idx="3">
            <a:schemeClr val="accent5"/>
          </a:fillRef>
          <a:effectRef idx="3">
            <a:schemeClr val="accent5"/>
          </a:effectRef>
          <a:fontRef idx="minor">
            <a:schemeClr val="lt1"/>
          </a:fontRef>
        </p:style>
        <p:txBody>
          <a:bodyPr>
            <a:noAutofit/>
          </a:bodyPr>
          <a:lstStyle/>
          <a:p>
            <a:pPr algn="ctr"/>
            <a:r>
              <a:rPr kumimoji="1" lang="ja-JP" altLang="en-US" sz="2800" dirty="0">
                <a:solidFill>
                  <a:schemeClr val="bg1"/>
                </a:solidFill>
              </a:rPr>
              <a:t>企業化計画（助成事業の場合）</a:t>
            </a:r>
          </a:p>
        </p:txBody>
      </p:sp>
      <p:sp>
        <p:nvSpPr>
          <p:cNvPr id="5" name="正方形/長方形 4">
            <a:extLst>
              <a:ext uri="{FF2B5EF4-FFF2-40B4-BE49-F238E27FC236}">
                <a16:creationId xmlns:a16="http://schemas.microsoft.com/office/drawing/2014/main" id="{09C0D95C-5E91-2345-FEC4-EC4BB90C8E2C}"/>
              </a:ext>
            </a:extLst>
          </p:cNvPr>
          <p:cNvSpPr/>
          <p:nvPr/>
        </p:nvSpPr>
        <p:spPr>
          <a:xfrm>
            <a:off x="377624" y="685855"/>
            <a:ext cx="9150751" cy="5755422"/>
          </a:xfrm>
          <a:prstGeom prst="rect">
            <a:avLst/>
          </a:prstGeom>
        </p:spPr>
        <p:txBody>
          <a:bodyPr wrap="square">
            <a:spAutoFit/>
          </a:bodyPr>
          <a:lstStyle/>
          <a:p>
            <a:pPr marL="87313" marR="0" lvl="0" indent="-87313" algn="l" defTabSz="914400" rtl="0" eaLnBrk="1" fontAlgn="auto" latinLnBrk="0" hangingPunct="1">
              <a:lnSpc>
                <a:spcPct val="100000"/>
              </a:lnSpc>
              <a:spcBef>
                <a:spcPts val="0"/>
              </a:spcBef>
              <a:spcAft>
                <a:spcPts val="0"/>
              </a:spcAft>
              <a:buClrTx/>
              <a:buSzTx/>
              <a:buFontTx/>
              <a:buNone/>
              <a:tabLst/>
              <a:defRPr/>
            </a:pPr>
            <a:r>
              <a:rPr kumimoji="1" lang="ja-JP" altLang="en-US" sz="1600" b="0" i="1" u="none" strike="noStrike" kern="1200" cap="none" spc="0" normalizeH="0" baseline="0" noProof="0" dirty="0">
                <a:ln>
                  <a:noFill/>
                </a:ln>
                <a:solidFill>
                  <a:srgbClr val="0000FF"/>
                </a:solidFill>
                <a:effectLst/>
                <a:uLnTx/>
                <a:uFillTx/>
                <a:latin typeface="Calibri" panose="020F0502020204030204"/>
                <a:ea typeface="ＭＳ Ｐゴシック" panose="020B0600070205080204" pitchFamily="50" charset="-128"/>
                <a:cs typeface="+mn-cs"/>
              </a:rPr>
              <a:t>共同提案の場合、提案者ごとに作成してください。</a:t>
            </a:r>
            <a:endParaRPr kumimoji="1" lang="en-US" altLang="ja-JP" sz="1600" b="0" i="1" u="none" strike="noStrike" kern="1200" cap="none" spc="0" normalizeH="0" baseline="0" noProof="0" dirty="0">
              <a:ln>
                <a:noFill/>
              </a:ln>
              <a:solidFill>
                <a:srgbClr val="0000FF"/>
              </a:solidFill>
              <a:effectLst/>
              <a:uLnTx/>
              <a:uFillTx/>
              <a:latin typeface="Calibri" panose="020F0502020204030204"/>
              <a:ea typeface="ＭＳ Ｐゴシック" panose="020B0600070205080204" pitchFamily="50" charset="-128"/>
              <a:cs typeface="+mn-cs"/>
            </a:endParaRPr>
          </a:p>
          <a:p>
            <a:pPr marL="87313" marR="0" lvl="0" indent="-87313" algn="l" defTabSz="914400" rtl="0" eaLnBrk="1" fontAlgn="auto" latinLnBrk="0" hangingPunct="1">
              <a:lnSpc>
                <a:spcPct val="100000"/>
              </a:lnSpc>
              <a:spcBef>
                <a:spcPts val="0"/>
              </a:spcBef>
              <a:spcAft>
                <a:spcPts val="0"/>
              </a:spcAft>
              <a:buClrTx/>
              <a:buSzTx/>
              <a:buFontTx/>
              <a:buNone/>
              <a:tabLst/>
              <a:defRPr/>
            </a:pPr>
            <a:endParaRPr kumimoji="1" lang="ja-JP" altLang="en-US" sz="1600" b="0" i="1" u="none" strike="noStrike" kern="1200" cap="none" spc="0" normalizeH="0" baseline="0" noProof="0" dirty="0">
              <a:ln>
                <a:noFill/>
              </a:ln>
              <a:solidFill>
                <a:srgbClr val="0000FF"/>
              </a:solidFill>
              <a:effectLst/>
              <a:uLnTx/>
              <a:uFillTx/>
              <a:latin typeface="Calibri" panose="020F0502020204030204"/>
              <a:ea typeface="ＭＳ Ｐゴシック" panose="020B0600070205080204" pitchFamily="50" charset="-128"/>
              <a:cs typeface="+mn-cs"/>
            </a:endParaRPr>
          </a:p>
          <a:p>
            <a:pPr marL="87313" marR="0" lvl="0" indent="-87313" algn="l" defTabSz="914400" rtl="0" eaLnBrk="1" fontAlgn="auto" latinLnBrk="0" hangingPunct="1">
              <a:lnSpc>
                <a:spcPct val="100000"/>
              </a:lnSpc>
              <a:spcBef>
                <a:spcPts val="0"/>
              </a:spcBef>
              <a:spcAft>
                <a:spcPts val="0"/>
              </a:spcAft>
              <a:buClrTx/>
              <a:buSzTx/>
              <a:buFontTx/>
              <a:buNone/>
              <a:tabLst/>
              <a:defRPr/>
            </a:pPr>
            <a:r>
              <a:rPr kumimoji="1" lang="en-US" altLang="ja-JP" sz="1600" b="0" i="1" u="none" strike="noStrike" kern="1200" cap="none" spc="0" normalizeH="0" baseline="0" noProof="0" dirty="0">
                <a:ln>
                  <a:noFill/>
                </a:ln>
                <a:solidFill>
                  <a:srgbClr val="0000FF"/>
                </a:solidFill>
                <a:effectLst/>
                <a:uLnTx/>
                <a:uFillTx/>
                <a:latin typeface="Calibri" panose="020F0502020204030204"/>
                <a:ea typeface="ＭＳ Ｐゴシック" panose="020B0600070205080204" pitchFamily="50" charset="-128"/>
                <a:cs typeface="+mn-cs"/>
              </a:rPr>
              <a:t>1. </a:t>
            </a:r>
            <a:r>
              <a:rPr kumimoji="1" lang="ja-JP" altLang="en-US" sz="1600" b="0" i="1" u="none" strike="noStrike" kern="1200" cap="none" spc="0" normalizeH="0" baseline="0" noProof="0" dirty="0">
                <a:ln>
                  <a:noFill/>
                </a:ln>
                <a:solidFill>
                  <a:srgbClr val="0000FF"/>
                </a:solidFill>
                <a:effectLst/>
                <a:uLnTx/>
                <a:uFillTx/>
                <a:latin typeface="Calibri" panose="020F0502020204030204"/>
                <a:ea typeface="ＭＳ Ｐゴシック" panose="020B0600070205080204" pitchFamily="50" charset="-128"/>
                <a:cs typeface="+mn-cs"/>
              </a:rPr>
              <a:t>研究開発を行う製品・サービス等の概要</a:t>
            </a:r>
          </a:p>
          <a:p>
            <a:pPr marL="87313" marR="0" lvl="0" indent="-87313" algn="l" defTabSz="914400" rtl="0" eaLnBrk="1" fontAlgn="auto" latinLnBrk="0" hangingPunct="1">
              <a:lnSpc>
                <a:spcPct val="100000"/>
              </a:lnSpc>
              <a:spcBef>
                <a:spcPts val="0"/>
              </a:spcBef>
              <a:spcAft>
                <a:spcPts val="0"/>
              </a:spcAft>
              <a:buClrTx/>
              <a:buSzTx/>
              <a:buFontTx/>
              <a:buNone/>
              <a:tabLst/>
              <a:defRPr/>
            </a:pPr>
            <a:r>
              <a:rPr kumimoji="1" lang="en-US" altLang="ja-JP" sz="1600" b="0" i="1" u="none" strike="noStrike" kern="1200" cap="none" spc="0" normalizeH="0" baseline="0" noProof="0" dirty="0">
                <a:ln>
                  <a:noFill/>
                </a:ln>
                <a:solidFill>
                  <a:srgbClr val="0000FF"/>
                </a:solidFill>
                <a:effectLst/>
                <a:uLnTx/>
                <a:uFillTx/>
                <a:latin typeface="Calibri" panose="020F0502020204030204"/>
                <a:ea typeface="ＭＳ Ｐゴシック" panose="020B0600070205080204" pitchFamily="50" charset="-128"/>
                <a:cs typeface="+mn-cs"/>
              </a:rPr>
              <a:t>(1)</a:t>
            </a:r>
            <a:r>
              <a:rPr kumimoji="1" lang="ja-JP" altLang="en-US" sz="1600" b="0" i="1" u="none" strike="noStrike" kern="1200" cap="none" spc="0" normalizeH="0" baseline="0" noProof="0" dirty="0">
                <a:ln>
                  <a:noFill/>
                </a:ln>
                <a:solidFill>
                  <a:srgbClr val="0000FF"/>
                </a:solidFill>
                <a:effectLst/>
                <a:uLnTx/>
                <a:uFillTx/>
                <a:latin typeface="Calibri" panose="020F0502020204030204"/>
                <a:ea typeface="ＭＳ Ｐゴシック" panose="020B0600070205080204" pitchFamily="50" charset="-128"/>
                <a:cs typeface="+mn-cs"/>
              </a:rPr>
              <a:t>内容</a:t>
            </a:r>
          </a:p>
          <a:p>
            <a:pPr marL="87313" marR="0" lvl="0" indent="-87313" algn="l" defTabSz="914400" rtl="0" eaLnBrk="1" fontAlgn="auto" latinLnBrk="0" hangingPunct="1">
              <a:lnSpc>
                <a:spcPct val="100000"/>
              </a:lnSpc>
              <a:spcBef>
                <a:spcPts val="0"/>
              </a:spcBef>
              <a:spcAft>
                <a:spcPts val="0"/>
              </a:spcAft>
              <a:buClrTx/>
              <a:buSzTx/>
              <a:buFontTx/>
              <a:buNone/>
              <a:tabLst/>
              <a:defRPr/>
            </a:pPr>
            <a:r>
              <a:rPr kumimoji="1" lang="ja-JP" altLang="en-US" sz="1600" b="0" i="1" u="none" strike="noStrike" kern="1200" cap="none" spc="0" normalizeH="0" baseline="0" noProof="0" dirty="0">
                <a:ln>
                  <a:noFill/>
                </a:ln>
                <a:solidFill>
                  <a:srgbClr val="0000FF"/>
                </a:solidFill>
                <a:effectLst/>
                <a:uLnTx/>
                <a:uFillTx/>
                <a:latin typeface="Calibri" panose="020F0502020204030204"/>
                <a:ea typeface="ＭＳ Ｐゴシック" panose="020B0600070205080204" pitchFamily="50" charset="-128"/>
                <a:cs typeface="+mn-cs"/>
              </a:rPr>
              <a:t>　　製品・サービス等の内容や、研究開発の成果が、当該製品・サービスへどのように反映されるかを記載してください。</a:t>
            </a:r>
          </a:p>
          <a:p>
            <a:pPr marL="87313" marR="0" lvl="0" indent="-87313" algn="l" defTabSz="914400" rtl="0" eaLnBrk="1" fontAlgn="auto" latinLnBrk="0" hangingPunct="1">
              <a:lnSpc>
                <a:spcPct val="100000"/>
              </a:lnSpc>
              <a:spcBef>
                <a:spcPts val="0"/>
              </a:spcBef>
              <a:spcAft>
                <a:spcPts val="0"/>
              </a:spcAft>
              <a:buClrTx/>
              <a:buSzTx/>
              <a:buFontTx/>
              <a:buNone/>
              <a:tabLst/>
              <a:defRPr/>
            </a:pPr>
            <a:endParaRPr kumimoji="1" lang="ja-JP" altLang="en-US" sz="1600" b="0" i="1" u="none" strike="noStrike" kern="1200" cap="none" spc="0" normalizeH="0" baseline="0" noProof="0" dirty="0">
              <a:ln>
                <a:noFill/>
              </a:ln>
              <a:solidFill>
                <a:srgbClr val="0000FF"/>
              </a:solidFill>
              <a:effectLst/>
              <a:uLnTx/>
              <a:uFillTx/>
              <a:latin typeface="Calibri" panose="020F0502020204030204"/>
              <a:ea typeface="ＭＳ Ｐゴシック" panose="020B0600070205080204" pitchFamily="50" charset="-128"/>
              <a:cs typeface="+mn-cs"/>
            </a:endParaRPr>
          </a:p>
          <a:p>
            <a:pPr marL="87313" marR="0" lvl="0" indent="-87313" algn="l" defTabSz="914400" rtl="0" eaLnBrk="1" fontAlgn="auto" latinLnBrk="0" hangingPunct="1">
              <a:lnSpc>
                <a:spcPct val="100000"/>
              </a:lnSpc>
              <a:spcBef>
                <a:spcPts val="0"/>
              </a:spcBef>
              <a:spcAft>
                <a:spcPts val="0"/>
              </a:spcAft>
              <a:buClrTx/>
              <a:buSzTx/>
              <a:buFontTx/>
              <a:buNone/>
              <a:tabLst/>
              <a:defRPr/>
            </a:pPr>
            <a:r>
              <a:rPr kumimoji="1" lang="en-US" altLang="ja-JP" sz="1600" b="0" i="1" u="none" strike="noStrike" kern="1200" cap="none" spc="0" normalizeH="0" baseline="0" noProof="0" dirty="0">
                <a:ln>
                  <a:noFill/>
                </a:ln>
                <a:solidFill>
                  <a:srgbClr val="0000FF"/>
                </a:solidFill>
                <a:effectLst/>
                <a:uLnTx/>
                <a:uFillTx/>
                <a:latin typeface="Calibri" panose="020F0502020204030204"/>
                <a:ea typeface="ＭＳ Ｐゴシック" panose="020B0600070205080204" pitchFamily="50" charset="-128"/>
                <a:cs typeface="+mn-cs"/>
              </a:rPr>
              <a:t>(2) </a:t>
            </a:r>
            <a:r>
              <a:rPr kumimoji="1" lang="ja-JP" altLang="en-US" sz="1600" b="0" i="1" u="none" strike="noStrike" kern="1200" cap="none" spc="0" normalizeH="0" baseline="0" noProof="0" dirty="0">
                <a:ln>
                  <a:noFill/>
                </a:ln>
                <a:solidFill>
                  <a:srgbClr val="0000FF"/>
                </a:solidFill>
                <a:effectLst/>
                <a:uLnTx/>
                <a:uFillTx/>
                <a:latin typeface="Calibri" panose="020F0502020204030204"/>
                <a:ea typeface="ＭＳ Ｐゴシック" panose="020B0600070205080204" pitchFamily="50" charset="-128"/>
                <a:cs typeface="+mn-cs"/>
              </a:rPr>
              <a:t>製作・実施等の制約</a:t>
            </a:r>
          </a:p>
          <a:p>
            <a:pPr marL="87313" marR="0" lvl="0" indent="-87313" algn="l" defTabSz="914400" rtl="0" eaLnBrk="1" fontAlgn="auto" latinLnBrk="0" hangingPunct="1">
              <a:lnSpc>
                <a:spcPct val="100000"/>
              </a:lnSpc>
              <a:spcBef>
                <a:spcPts val="0"/>
              </a:spcBef>
              <a:spcAft>
                <a:spcPts val="0"/>
              </a:spcAft>
              <a:buClrTx/>
              <a:buSzTx/>
              <a:buFontTx/>
              <a:buNone/>
              <a:tabLst/>
              <a:defRPr/>
            </a:pPr>
            <a:r>
              <a:rPr kumimoji="1" lang="ja-JP" altLang="en-US" sz="1600" b="0" i="1" u="none" strike="noStrike" kern="1200" cap="none" spc="0" normalizeH="0" baseline="0" noProof="0" dirty="0">
                <a:ln>
                  <a:noFill/>
                </a:ln>
                <a:solidFill>
                  <a:srgbClr val="0000FF"/>
                </a:solidFill>
                <a:effectLst/>
                <a:uLnTx/>
                <a:uFillTx/>
                <a:latin typeface="Calibri" panose="020F0502020204030204"/>
                <a:ea typeface="ＭＳ Ｐゴシック" panose="020B0600070205080204" pitchFamily="50" charset="-128"/>
                <a:cs typeface="+mn-cs"/>
              </a:rPr>
              <a:t>　　製品・サービス等の製作・実施にあたって、必須となる材料等の調達先等、サプライチェーン上の立ち位置等を記載してください。</a:t>
            </a:r>
          </a:p>
          <a:p>
            <a:pPr marL="87313" marR="0" lvl="0" indent="-87313" algn="l" defTabSz="914400" rtl="0" eaLnBrk="1" fontAlgn="auto" latinLnBrk="0" hangingPunct="1">
              <a:lnSpc>
                <a:spcPct val="100000"/>
              </a:lnSpc>
              <a:spcBef>
                <a:spcPts val="0"/>
              </a:spcBef>
              <a:spcAft>
                <a:spcPts val="0"/>
              </a:spcAft>
              <a:buClrTx/>
              <a:buSzTx/>
              <a:buFontTx/>
              <a:buNone/>
              <a:tabLst/>
              <a:defRPr/>
            </a:pPr>
            <a:endParaRPr kumimoji="1" lang="ja-JP" altLang="en-US" sz="1600" b="0" i="1" u="none" strike="noStrike" kern="1200" cap="none" spc="0" normalizeH="0" baseline="0" noProof="0" dirty="0">
              <a:ln>
                <a:noFill/>
              </a:ln>
              <a:solidFill>
                <a:srgbClr val="0000FF"/>
              </a:solidFill>
              <a:effectLst/>
              <a:uLnTx/>
              <a:uFillTx/>
              <a:latin typeface="Calibri" panose="020F0502020204030204"/>
              <a:ea typeface="ＭＳ Ｐゴシック" panose="020B0600070205080204" pitchFamily="50" charset="-128"/>
              <a:cs typeface="+mn-cs"/>
            </a:endParaRPr>
          </a:p>
          <a:p>
            <a:pPr marL="87313" marR="0" lvl="0" indent="-87313" algn="l" defTabSz="914400" rtl="0" eaLnBrk="1" fontAlgn="auto" latinLnBrk="0" hangingPunct="1">
              <a:lnSpc>
                <a:spcPct val="100000"/>
              </a:lnSpc>
              <a:spcBef>
                <a:spcPts val="0"/>
              </a:spcBef>
              <a:spcAft>
                <a:spcPts val="0"/>
              </a:spcAft>
              <a:buClrTx/>
              <a:buSzTx/>
              <a:buFontTx/>
              <a:buNone/>
              <a:tabLst/>
              <a:defRPr/>
            </a:pPr>
            <a:r>
              <a:rPr kumimoji="1" lang="en-US" altLang="ja-JP" sz="1600" b="0" i="1" u="none" strike="noStrike" kern="1200" cap="none" spc="0" normalizeH="0" baseline="0" noProof="0" dirty="0">
                <a:ln>
                  <a:noFill/>
                </a:ln>
                <a:solidFill>
                  <a:srgbClr val="0000FF"/>
                </a:solidFill>
                <a:effectLst/>
                <a:uLnTx/>
                <a:uFillTx/>
                <a:latin typeface="Calibri" panose="020F0502020204030204"/>
                <a:ea typeface="ＭＳ Ｐゴシック" panose="020B0600070205080204" pitchFamily="50" charset="-128"/>
                <a:cs typeface="+mn-cs"/>
              </a:rPr>
              <a:t>(3)</a:t>
            </a:r>
            <a:r>
              <a:rPr kumimoji="1" lang="ja-JP" altLang="en-US" sz="1600" b="0" i="1" u="none" strike="noStrike" kern="1200" cap="none" spc="0" normalizeH="0" baseline="0" noProof="0" dirty="0">
                <a:ln>
                  <a:noFill/>
                </a:ln>
                <a:solidFill>
                  <a:srgbClr val="0000FF"/>
                </a:solidFill>
                <a:effectLst/>
                <a:uLnTx/>
                <a:uFillTx/>
                <a:latin typeface="Calibri" panose="020F0502020204030204"/>
                <a:ea typeface="ＭＳ Ｐゴシック" panose="020B0600070205080204" pitchFamily="50" charset="-128"/>
                <a:cs typeface="+mn-cs"/>
              </a:rPr>
              <a:t>用途（販売予定先）</a:t>
            </a:r>
          </a:p>
          <a:p>
            <a:pPr marL="87313" marR="0" lvl="0" indent="-87313" algn="l" defTabSz="914400" rtl="0" eaLnBrk="1" fontAlgn="auto" latinLnBrk="0" hangingPunct="1">
              <a:lnSpc>
                <a:spcPct val="100000"/>
              </a:lnSpc>
              <a:spcBef>
                <a:spcPts val="0"/>
              </a:spcBef>
              <a:spcAft>
                <a:spcPts val="0"/>
              </a:spcAft>
              <a:buClrTx/>
              <a:buSzTx/>
              <a:buFontTx/>
              <a:buNone/>
              <a:tabLst/>
              <a:defRPr/>
            </a:pPr>
            <a:r>
              <a:rPr kumimoji="1" lang="ja-JP" altLang="en-US" sz="1600" b="0" i="1" u="none" strike="noStrike" kern="1200" cap="none" spc="0" normalizeH="0" baseline="0" noProof="0" dirty="0">
                <a:ln>
                  <a:noFill/>
                </a:ln>
                <a:solidFill>
                  <a:srgbClr val="0000FF"/>
                </a:solidFill>
                <a:effectLst/>
                <a:uLnTx/>
                <a:uFillTx/>
                <a:latin typeface="Calibri" panose="020F0502020204030204"/>
                <a:ea typeface="ＭＳ Ｐゴシック" panose="020B0600070205080204" pitchFamily="50" charset="-128"/>
                <a:cs typeface="+mn-cs"/>
              </a:rPr>
              <a:t>　　当該製品・サービスの販売先等を記載してください。この販売先以外の分野等で利用できる場合は、それについても記載してください。</a:t>
            </a:r>
          </a:p>
          <a:p>
            <a:pPr marL="87313" marR="0" lvl="0" indent="-87313" algn="l" defTabSz="914400" rtl="0" eaLnBrk="1" fontAlgn="auto" latinLnBrk="0" hangingPunct="1">
              <a:lnSpc>
                <a:spcPct val="100000"/>
              </a:lnSpc>
              <a:spcBef>
                <a:spcPts val="0"/>
              </a:spcBef>
              <a:spcAft>
                <a:spcPts val="0"/>
              </a:spcAft>
              <a:buClrTx/>
              <a:buSzTx/>
              <a:buFontTx/>
              <a:buNone/>
              <a:tabLst/>
              <a:defRPr/>
            </a:pPr>
            <a:endParaRPr kumimoji="1" lang="ja-JP" altLang="en-US" sz="1600" b="0" i="1" u="none" strike="noStrike" kern="1200" cap="none" spc="0" normalizeH="0" baseline="0" noProof="0" dirty="0">
              <a:ln>
                <a:noFill/>
              </a:ln>
              <a:solidFill>
                <a:srgbClr val="0000FF"/>
              </a:solidFill>
              <a:effectLst/>
              <a:uLnTx/>
              <a:uFillTx/>
              <a:latin typeface="Calibri" panose="020F0502020204030204"/>
              <a:ea typeface="ＭＳ Ｐゴシック" panose="020B0600070205080204" pitchFamily="50" charset="-128"/>
              <a:cs typeface="+mn-cs"/>
            </a:endParaRPr>
          </a:p>
          <a:p>
            <a:pPr marL="87313" marR="0" lvl="0" indent="-87313" algn="l" defTabSz="914400" rtl="0" eaLnBrk="1" fontAlgn="auto" latinLnBrk="0" hangingPunct="1">
              <a:lnSpc>
                <a:spcPct val="100000"/>
              </a:lnSpc>
              <a:spcBef>
                <a:spcPts val="0"/>
              </a:spcBef>
              <a:spcAft>
                <a:spcPts val="0"/>
              </a:spcAft>
              <a:buClrTx/>
              <a:buSzTx/>
              <a:buFontTx/>
              <a:buNone/>
              <a:tabLst/>
              <a:defRPr/>
            </a:pPr>
            <a:r>
              <a:rPr kumimoji="1" lang="en-US" altLang="ja-JP" sz="1600" b="0" i="1" u="none" strike="noStrike" kern="1200" cap="none" spc="0" normalizeH="0" baseline="0" noProof="0" dirty="0">
                <a:ln>
                  <a:noFill/>
                </a:ln>
                <a:solidFill>
                  <a:srgbClr val="0000FF"/>
                </a:solidFill>
                <a:effectLst/>
                <a:uLnTx/>
                <a:uFillTx/>
                <a:latin typeface="Calibri" panose="020F0502020204030204"/>
                <a:ea typeface="ＭＳ Ｐゴシック" panose="020B0600070205080204" pitchFamily="50" charset="-128"/>
                <a:cs typeface="+mn-cs"/>
              </a:rPr>
              <a:t>2. </a:t>
            </a:r>
            <a:r>
              <a:rPr kumimoji="1" lang="ja-JP" altLang="en-US" sz="1600" b="0" i="1" u="none" strike="noStrike" kern="1200" cap="none" spc="0" normalizeH="0" baseline="0" noProof="0" dirty="0">
                <a:ln>
                  <a:noFill/>
                </a:ln>
                <a:solidFill>
                  <a:srgbClr val="0000FF"/>
                </a:solidFill>
                <a:effectLst/>
                <a:uLnTx/>
                <a:uFillTx/>
                <a:latin typeface="Calibri" panose="020F0502020204030204"/>
                <a:ea typeface="ＭＳ Ｐゴシック" panose="020B0600070205080204" pitchFamily="50" charset="-128"/>
                <a:cs typeface="+mn-cs"/>
              </a:rPr>
              <a:t>研究開発への取組</a:t>
            </a:r>
          </a:p>
          <a:p>
            <a:pPr marL="87313" marR="0" lvl="0" indent="-87313" algn="l" defTabSz="914400" rtl="0" eaLnBrk="1" fontAlgn="auto" latinLnBrk="0" hangingPunct="1">
              <a:lnSpc>
                <a:spcPct val="100000"/>
              </a:lnSpc>
              <a:spcBef>
                <a:spcPts val="0"/>
              </a:spcBef>
              <a:spcAft>
                <a:spcPts val="0"/>
              </a:spcAft>
              <a:buClrTx/>
              <a:buSzTx/>
              <a:buFontTx/>
              <a:buNone/>
              <a:tabLst/>
              <a:defRPr/>
            </a:pPr>
            <a:r>
              <a:rPr kumimoji="1" lang="ja-JP" altLang="en-US" sz="1600" b="0" i="1" u="none" strike="noStrike" kern="1200" cap="none" spc="0" normalizeH="0" baseline="0" noProof="0" dirty="0">
                <a:ln>
                  <a:noFill/>
                </a:ln>
                <a:solidFill>
                  <a:srgbClr val="0000FF"/>
                </a:solidFill>
                <a:effectLst/>
                <a:uLnTx/>
                <a:uFillTx/>
                <a:latin typeface="Calibri" panose="020F0502020204030204"/>
                <a:ea typeface="ＭＳ Ｐゴシック" panose="020B0600070205080204" pitchFamily="50" charset="-128"/>
                <a:cs typeface="+mn-cs"/>
              </a:rPr>
              <a:t>　　実用化を目指す上での開発計画、実用化能力を説明記載してください。</a:t>
            </a:r>
            <a:endParaRPr kumimoji="1" lang="en-US" altLang="ja-JP" sz="1600" b="0" i="1" u="none" strike="noStrike" kern="1200" cap="none" spc="0" normalizeH="0" baseline="0" noProof="0" dirty="0">
              <a:ln>
                <a:noFill/>
              </a:ln>
              <a:solidFill>
                <a:srgbClr val="0000FF"/>
              </a:solidFill>
              <a:effectLst/>
              <a:uLnTx/>
              <a:uFillTx/>
              <a:latin typeface="Calibri" panose="020F0502020204030204"/>
              <a:ea typeface="ＭＳ Ｐゴシック" panose="020B0600070205080204" pitchFamily="50" charset="-128"/>
              <a:cs typeface="+mn-cs"/>
            </a:endParaRPr>
          </a:p>
          <a:p>
            <a:pPr marL="87313" marR="0" lvl="0" indent="-87313" algn="l" defTabSz="914400" rtl="0" eaLnBrk="1" fontAlgn="auto" latinLnBrk="0" hangingPunct="1">
              <a:lnSpc>
                <a:spcPct val="100000"/>
              </a:lnSpc>
              <a:spcBef>
                <a:spcPts val="0"/>
              </a:spcBef>
              <a:spcAft>
                <a:spcPts val="0"/>
              </a:spcAft>
              <a:buClrTx/>
              <a:buSzTx/>
              <a:buFontTx/>
              <a:buNone/>
              <a:tabLst/>
              <a:defRPr/>
            </a:pPr>
            <a:r>
              <a:rPr kumimoji="1" lang="ja-JP" altLang="en-US" sz="1600" b="0" i="1" u="none" strike="noStrike" kern="1200" cap="none" spc="0" normalizeH="0" baseline="0" noProof="0" dirty="0">
                <a:ln>
                  <a:noFill/>
                </a:ln>
                <a:solidFill>
                  <a:srgbClr val="0000FF"/>
                </a:solidFill>
                <a:effectLst/>
                <a:uLnTx/>
                <a:uFillTx/>
                <a:latin typeface="Calibri" panose="020F0502020204030204"/>
                <a:ea typeface="ＭＳ Ｐゴシック" panose="020B0600070205080204" pitchFamily="50" charset="-128"/>
                <a:cs typeface="+mn-cs"/>
              </a:rPr>
              <a:t>　企業化時点で想定する原料種・調達量やニート</a:t>
            </a:r>
            <a:r>
              <a:rPr kumimoji="1" lang="en-US" altLang="ja-JP" sz="1600" b="0" i="1" u="none" strike="noStrike" kern="1200" cap="none" spc="0" normalizeH="0" baseline="0" noProof="0" dirty="0">
                <a:ln>
                  <a:noFill/>
                </a:ln>
                <a:solidFill>
                  <a:srgbClr val="0000FF"/>
                </a:solidFill>
                <a:effectLst/>
                <a:uLnTx/>
                <a:uFillTx/>
                <a:latin typeface="Calibri" panose="020F0502020204030204"/>
                <a:ea typeface="ＭＳ Ｐゴシック" panose="020B0600070205080204" pitchFamily="50" charset="-128"/>
                <a:cs typeface="+mn-cs"/>
              </a:rPr>
              <a:t>SAF</a:t>
            </a:r>
            <a:r>
              <a:rPr kumimoji="1" lang="ja-JP" altLang="en-US" sz="1600" b="0" i="1" u="none" strike="noStrike" kern="1200" cap="none" spc="0" normalizeH="0" baseline="0" noProof="0" dirty="0">
                <a:ln>
                  <a:noFill/>
                </a:ln>
                <a:solidFill>
                  <a:srgbClr val="0000FF"/>
                </a:solidFill>
                <a:effectLst/>
                <a:uLnTx/>
                <a:uFillTx/>
                <a:latin typeface="Calibri" panose="020F0502020204030204"/>
                <a:ea typeface="ＭＳ Ｐゴシック" panose="020B0600070205080204" pitchFamily="50" charset="-128"/>
                <a:cs typeface="+mn-cs"/>
              </a:rPr>
              <a:t>製造量、販売コスト　（ニート</a:t>
            </a:r>
            <a:r>
              <a:rPr kumimoji="1" lang="en-US" altLang="ja-JP" sz="1600" b="0" i="1" u="none" strike="noStrike" kern="1200" cap="none" spc="0" normalizeH="0" baseline="0" noProof="0" dirty="0">
                <a:ln>
                  <a:noFill/>
                </a:ln>
                <a:solidFill>
                  <a:srgbClr val="0000FF"/>
                </a:solidFill>
                <a:effectLst/>
                <a:uLnTx/>
                <a:uFillTx/>
                <a:latin typeface="Calibri" panose="020F0502020204030204"/>
                <a:ea typeface="ＭＳ Ｐゴシック" panose="020B0600070205080204" pitchFamily="50" charset="-128"/>
                <a:cs typeface="+mn-cs"/>
              </a:rPr>
              <a:t>SAF</a:t>
            </a:r>
            <a:r>
              <a:rPr kumimoji="1" lang="ja-JP" altLang="en-US" sz="1600" b="0" i="1" u="none" strike="noStrike" kern="1200" cap="none" spc="0" normalizeH="0" baseline="0" noProof="0" dirty="0">
                <a:ln>
                  <a:noFill/>
                </a:ln>
                <a:solidFill>
                  <a:srgbClr val="0000FF"/>
                </a:solidFill>
                <a:effectLst/>
                <a:uLnTx/>
                <a:uFillTx/>
                <a:latin typeface="Calibri" panose="020F0502020204030204"/>
                <a:ea typeface="ＭＳ Ｐゴシック" panose="020B0600070205080204" pitchFamily="50" charset="-128"/>
                <a:cs typeface="+mn-cs"/>
              </a:rPr>
              <a:t>）、各種認証（</a:t>
            </a:r>
            <a:r>
              <a:rPr kumimoji="1" lang="en-US" altLang="ja-JP" sz="1600" b="0" i="1" u="none" strike="noStrike" kern="1200" cap="none" spc="0" normalizeH="0" baseline="0" noProof="0" dirty="0">
                <a:ln>
                  <a:noFill/>
                </a:ln>
                <a:solidFill>
                  <a:srgbClr val="0000FF"/>
                </a:solidFill>
                <a:effectLst/>
                <a:uLnTx/>
                <a:uFillTx/>
                <a:latin typeface="Calibri" panose="020F0502020204030204"/>
                <a:ea typeface="ＭＳ Ｐゴシック" panose="020B0600070205080204" pitchFamily="50" charset="-128"/>
                <a:cs typeface="+mn-cs"/>
              </a:rPr>
              <a:t>ASTM</a:t>
            </a:r>
            <a:r>
              <a:rPr kumimoji="1" lang="ja-JP" altLang="en-US" sz="1600" b="0" i="1" u="none" strike="noStrike" kern="1200" cap="none" spc="0" normalizeH="0" baseline="0" noProof="0" dirty="0">
                <a:ln>
                  <a:noFill/>
                </a:ln>
                <a:solidFill>
                  <a:srgbClr val="0000FF"/>
                </a:solidFill>
                <a:effectLst/>
                <a:uLnTx/>
                <a:uFillTx/>
                <a:latin typeface="Calibri" panose="020F0502020204030204"/>
                <a:ea typeface="ＭＳ Ｐゴシック" panose="020B0600070205080204" pitchFamily="50" charset="-128"/>
                <a:cs typeface="+mn-cs"/>
              </a:rPr>
              <a:t>、</a:t>
            </a:r>
            <a:r>
              <a:rPr kumimoji="1" lang="en-US" altLang="ja-JP" sz="1600" b="0" i="1" u="none" strike="noStrike" kern="1200" cap="none" spc="0" normalizeH="0" baseline="0" noProof="0" dirty="0">
                <a:ln>
                  <a:noFill/>
                </a:ln>
                <a:solidFill>
                  <a:srgbClr val="0000FF"/>
                </a:solidFill>
                <a:effectLst/>
                <a:uLnTx/>
                <a:uFillTx/>
                <a:latin typeface="Calibri" panose="020F0502020204030204"/>
                <a:ea typeface="ＭＳ Ｐゴシック" panose="020B0600070205080204" pitchFamily="50" charset="-128"/>
                <a:cs typeface="+mn-cs"/>
              </a:rPr>
              <a:t>CORSIA</a:t>
            </a:r>
            <a:r>
              <a:rPr kumimoji="1" lang="ja-JP" altLang="en-US" sz="1600" b="0" i="1" u="none" strike="noStrike" kern="1200" cap="none" spc="0" normalizeH="0" baseline="0" noProof="0" dirty="0">
                <a:ln>
                  <a:noFill/>
                </a:ln>
                <a:solidFill>
                  <a:srgbClr val="0000FF"/>
                </a:solidFill>
                <a:effectLst/>
                <a:uLnTx/>
                <a:uFillTx/>
                <a:latin typeface="Calibri" panose="020F0502020204030204"/>
                <a:ea typeface="ＭＳ Ｐゴシック" panose="020B0600070205080204" pitchFamily="50" charset="-128"/>
                <a:cs typeface="+mn-cs"/>
              </a:rPr>
              <a:t>）等の見通しについて簡潔に記載ください。</a:t>
            </a:r>
          </a:p>
          <a:p>
            <a:pPr marL="87313" marR="0" lvl="0" indent="-87313" algn="l" defTabSz="914400" rtl="0" eaLnBrk="1" fontAlgn="auto" latinLnBrk="0" hangingPunct="1">
              <a:lnSpc>
                <a:spcPct val="100000"/>
              </a:lnSpc>
              <a:spcBef>
                <a:spcPts val="0"/>
              </a:spcBef>
              <a:spcAft>
                <a:spcPts val="0"/>
              </a:spcAft>
              <a:buClrTx/>
              <a:buSzTx/>
              <a:buFontTx/>
              <a:buNone/>
              <a:tabLst/>
              <a:defRPr/>
            </a:pPr>
            <a:r>
              <a:rPr kumimoji="1" lang="ja-JP" altLang="en-US" sz="1600" b="0" i="1" u="none" strike="noStrike" kern="1200" cap="none" spc="0" normalizeH="0" baseline="0" noProof="0" dirty="0">
                <a:ln>
                  <a:noFill/>
                </a:ln>
                <a:solidFill>
                  <a:srgbClr val="0000FF"/>
                </a:solidFill>
                <a:effectLst/>
                <a:uLnTx/>
                <a:uFillTx/>
                <a:latin typeface="Calibri" panose="020F0502020204030204"/>
                <a:ea typeface="ＭＳ Ｐゴシック" panose="020B0600070205080204" pitchFamily="50" charset="-128"/>
                <a:cs typeface="+mn-cs"/>
              </a:rPr>
              <a:t>　　助成期間終了後５年間の事業化計画を、具体的な事業化の段階に区分し、事業化の各段階が明瞭となるよう線表で記述してください。</a:t>
            </a:r>
          </a:p>
          <a:p>
            <a:pPr marL="87313" marR="0" lvl="0" indent="-87313" algn="l" defTabSz="914400" rtl="0" eaLnBrk="1" fontAlgn="auto" latinLnBrk="0" hangingPunct="1">
              <a:lnSpc>
                <a:spcPct val="100000"/>
              </a:lnSpc>
              <a:spcBef>
                <a:spcPts val="0"/>
              </a:spcBef>
              <a:spcAft>
                <a:spcPts val="0"/>
              </a:spcAft>
              <a:buClrTx/>
              <a:buSzTx/>
              <a:buFontTx/>
              <a:buNone/>
              <a:tabLst/>
              <a:defRPr/>
            </a:pPr>
            <a:r>
              <a:rPr kumimoji="1" lang="ja-JP" altLang="en-US" sz="1600" b="0" i="1" u="none" strike="noStrike" kern="1200" cap="none" spc="0" normalizeH="0" baseline="0" noProof="0" dirty="0">
                <a:ln>
                  <a:noFill/>
                </a:ln>
                <a:solidFill>
                  <a:srgbClr val="0000FF"/>
                </a:solidFill>
                <a:effectLst/>
                <a:uLnTx/>
                <a:uFillTx/>
                <a:latin typeface="Calibri" panose="020F0502020204030204"/>
                <a:ea typeface="ＭＳ Ｐゴシック" panose="020B0600070205080204" pitchFamily="50" charset="-128"/>
                <a:cs typeface="+mn-cs"/>
              </a:rPr>
              <a:t>　　研究開発の一部又は全部を自社で行わない場合は、委託先の選定、協力体制等を具体的に記述してください。</a:t>
            </a:r>
          </a:p>
        </p:txBody>
      </p:sp>
    </p:spTree>
    <p:extLst>
      <p:ext uri="{BB962C8B-B14F-4D97-AF65-F5344CB8AC3E}">
        <p14:creationId xmlns:p14="http://schemas.microsoft.com/office/powerpoint/2010/main" val="18449811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1EC52E-028B-737A-314C-294D4B0B558D}"/>
            </a:ext>
          </a:extLst>
        </p:cNvPr>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D978D345-8E4A-534F-9F4E-32BA55D69D4F}"/>
              </a:ext>
            </a:extLst>
          </p:cNvPr>
          <p:cNvSpPr>
            <a:spLocks noGrp="1"/>
          </p:cNvSpPr>
          <p:nvPr>
            <p:ph type="sldNum" sz="quarter" idx="4"/>
          </p:nvPr>
        </p:nvSpPr>
        <p:spPr>
          <a:xfrm>
            <a:off x="8991279" y="6492877"/>
            <a:ext cx="901557"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900" b="0" i="1" kern="1200">
                <a:solidFill>
                  <a:schemeClr val="tx1">
                    <a:tint val="75000"/>
                  </a:schemeClr>
                </a:solidFill>
                <a:latin typeface="ＭＳ Ｐゴシック" panose="020B0600070205080204" pitchFamily="50" charset="-128"/>
                <a:ea typeface="ＭＳ Ｐゴシック" panose="020B0600070205080204" pitchFamily="50" charset="-128"/>
                <a:cs typeface="Arial" panose="020B0604020202020204" pitchFamily="34" charset="0"/>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652AE7A0-B274-4AD2-A86F-1F9EDE300C1C}" type="slidenum">
              <a:rPr lang="ja-JP" altLang="en-US" smtClean="0"/>
              <a:pPr/>
              <a:t>1</a:t>
            </a:fld>
            <a:endParaRPr lang="ja-JP" altLang="en-US" dirty="0"/>
          </a:p>
        </p:txBody>
      </p:sp>
      <p:sp>
        <p:nvSpPr>
          <p:cNvPr id="2" name="タイトル 1">
            <a:extLst>
              <a:ext uri="{FF2B5EF4-FFF2-40B4-BE49-F238E27FC236}">
                <a16:creationId xmlns:a16="http://schemas.microsoft.com/office/drawing/2014/main" id="{7944C230-0898-5132-D7F8-72CB43273F4C}"/>
              </a:ext>
            </a:extLst>
          </p:cNvPr>
          <p:cNvSpPr>
            <a:spLocks noGrp="1"/>
          </p:cNvSpPr>
          <p:nvPr>
            <p:ph type="title"/>
          </p:nvPr>
        </p:nvSpPr>
        <p:spPr>
          <a:xfrm>
            <a:off x="139660" y="428107"/>
            <a:ext cx="2986717" cy="562074"/>
          </a:xfrm>
        </p:spPr>
        <p:style>
          <a:lnRef idx="0">
            <a:schemeClr val="accent5"/>
          </a:lnRef>
          <a:fillRef idx="3">
            <a:schemeClr val="accent5"/>
          </a:fillRef>
          <a:effectRef idx="3">
            <a:schemeClr val="accent5"/>
          </a:effectRef>
          <a:fontRef idx="minor">
            <a:schemeClr val="lt1"/>
          </a:fontRef>
        </p:style>
        <p:txBody>
          <a:bodyPr>
            <a:noAutofit/>
          </a:bodyPr>
          <a:lstStyle/>
          <a:p>
            <a:pPr algn="ctr"/>
            <a:r>
              <a:rPr kumimoji="1" lang="ja-JP" altLang="en-US" sz="2800">
                <a:solidFill>
                  <a:schemeClr val="bg1"/>
                </a:solidFill>
              </a:rPr>
              <a:t>提案者の概要</a:t>
            </a:r>
            <a:endParaRPr kumimoji="1" lang="ja-JP" altLang="en-US" sz="2800" dirty="0">
              <a:solidFill>
                <a:schemeClr val="bg1"/>
              </a:solidFill>
            </a:endParaRPr>
          </a:p>
        </p:txBody>
      </p:sp>
      <p:sp>
        <p:nvSpPr>
          <p:cNvPr id="5" name="正方形/長方形 4">
            <a:extLst>
              <a:ext uri="{FF2B5EF4-FFF2-40B4-BE49-F238E27FC236}">
                <a16:creationId xmlns:a16="http://schemas.microsoft.com/office/drawing/2014/main" id="{BEC8AE40-E04C-3E49-8E5F-B76125463896}"/>
              </a:ext>
            </a:extLst>
          </p:cNvPr>
          <p:cNvSpPr/>
          <p:nvPr/>
        </p:nvSpPr>
        <p:spPr>
          <a:xfrm>
            <a:off x="402283" y="1077224"/>
            <a:ext cx="8338305" cy="3139321"/>
          </a:xfrm>
          <a:prstGeom prst="rect">
            <a:avLst/>
          </a:prstGeom>
        </p:spPr>
        <p:txBody>
          <a:bodyPr wrap="square">
            <a:spAutoFit/>
          </a:bodyPr>
          <a:lstStyle/>
          <a:p>
            <a:pPr algn="l"/>
            <a:r>
              <a:rPr lang="en-US" altLang="ja-JP" i="1" kern="100" dirty="0">
                <a:solidFill>
                  <a:srgbClr val="0000FF"/>
                </a:solidFill>
                <a:cs typeface="Times New Roman" panose="02020603050405020304" pitchFamily="18" charset="0"/>
              </a:rPr>
              <a:t>(1)</a:t>
            </a:r>
            <a:r>
              <a:rPr lang="ja-JP" altLang="en-US" i="1" kern="100" dirty="0">
                <a:solidFill>
                  <a:srgbClr val="0000FF"/>
                </a:solidFill>
                <a:cs typeface="Times New Roman" panose="02020603050405020304" pitchFamily="18" charset="0"/>
              </a:rPr>
              <a:t>提案者名</a:t>
            </a:r>
          </a:p>
          <a:p>
            <a:pPr algn="l"/>
            <a:r>
              <a:rPr lang="ja-JP" altLang="en-US" i="1" kern="100" dirty="0">
                <a:solidFill>
                  <a:srgbClr val="0000FF"/>
                </a:solidFill>
                <a:cs typeface="Times New Roman" panose="02020603050405020304" pitchFamily="18" charset="0"/>
              </a:rPr>
              <a:t>　　　　　　　　　			</a:t>
            </a:r>
          </a:p>
          <a:p>
            <a:pPr algn="l"/>
            <a:r>
              <a:rPr lang="en-US" altLang="ja-JP" i="1" kern="100" dirty="0">
                <a:solidFill>
                  <a:srgbClr val="0000FF"/>
                </a:solidFill>
                <a:cs typeface="Times New Roman" panose="02020603050405020304" pitchFamily="18" charset="0"/>
              </a:rPr>
              <a:t>(2)</a:t>
            </a:r>
            <a:r>
              <a:rPr lang="ja-JP" altLang="en-US" i="1" kern="100" dirty="0">
                <a:solidFill>
                  <a:srgbClr val="0000FF"/>
                </a:solidFill>
                <a:cs typeface="Times New Roman" panose="02020603050405020304" pitchFamily="18" charset="0"/>
              </a:rPr>
              <a:t>従業員数　　　	名</a:t>
            </a:r>
          </a:p>
          <a:p>
            <a:pPr algn="l"/>
            <a:r>
              <a:rPr lang="ja-JP" altLang="en-US" i="1" kern="100" dirty="0">
                <a:solidFill>
                  <a:srgbClr val="0000FF"/>
                </a:solidFill>
                <a:cs typeface="Times New Roman" panose="02020603050405020304" pitchFamily="18" charset="0"/>
              </a:rPr>
              <a:t>　　　従業員数は提出時点を基準としてください。</a:t>
            </a:r>
          </a:p>
          <a:p>
            <a:pPr algn="l"/>
            <a:endParaRPr lang="ja-JP" altLang="en-US" i="1" kern="100" dirty="0">
              <a:solidFill>
                <a:srgbClr val="0000FF"/>
              </a:solidFill>
              <a:cs typeface="Times New Roman" panose="02020603050405020304" pitchFamily="18" charset="0"/>
            </a:endParaRPr>
          </a:p>
          <a:p>
            <a:pPr algn="l"/>
            <a:r>
              <a:rPr lang="en-US" altLang="ja-JP" i="1" kern="100" dirty="0">
                <a:solidFill>
                  <a:srgbClr val="0000FF"/>
                </a:solidFill>
                <a:cs typeface="Times New Roman" panose="02020603050405020304" pitchFamily="18" charset="0"/>
              </a:rPr>
              <a:t>(3)</a:t>
            </a:r>
            <a:r>
              <a:rPr lang="ja-JP" altLang="en-US" i="1" kern="100" dirty="0">
                <a:solidFill>
                  <a:srgbClr val="0000FF"/>
                </a:solidFill>
                <a:cs typeface="Times New Roman" panose="02020603050405020304" pitchFamily="18" charset="0"/>
              </a:rPr>
              <a:t>大企業･中堅・中小・ベンチャー企業の種別	○○企業</a:t>
            </a:r>
          </a:p>
          <a:p>
            <a:pPr algn="l"/>
            <a:endParaRPr lang="ja-JP" altLang="en-US" i="1" kern="100" dirty="0">
              <a:solidFill>
                <a:srgbClr val="0000FF"/>
              </a:solidFill>
              <a:cs typeface="Times New Roman" panose="02020603050405020304" pitchFamily="18" charset="0"/>
            </a:endParaRPr>
          </a:p>
          <a:p>
            <a:pPr algn="l"/>
            <a:r>
              <a:rPr lang="en-US" altLang="ja-JP" i="1" kern="100" dirty="0">
                <a:solidFill>
                  <a:srgbClr val="0000FF"/>
                </a:solidFill>
                <a:cs typeface="Times New Roman" panose="02020603050405020304" pitchFamily="18" charset="0"/>
              </a:rPr>
              <a:t>(4)</a:t>
            </a:r>
            <a:r>
              <a:rPr lang="ja-JP" altLang="en-US" i="1" kern="100" dirty="0">
                <a:solidFill>
                  <a:srgbClr val="0000FF"/>
                </a:solidFill>
                <a:cs typeface="Times New Roman" panose="02020603050405020304" pitchFamily="18" charset="0"/>
              </a:rPr>
              <a:t>現在の主要事業内容（主な製品等）</a:t>
            </a:r>
          </a:p>
          <a:p>
            <a:pPr algn="l"/>
            <a:r>
              <a:rPr lang="ja-JP" altLang="en-US" i="1" kern="100" dirty="0">
                <a:solidFill>
                  <a:srgbClr val="0000FF"/>
                </a:solidFill>
                <a:cs typeface="Times New Roman" panose="02020603050405020304" pitchFamily="18" charset="0"/>
              </a:rPr>
              <a:t>　現在の事業内容（主な製品等）を記入してください。</a:t>
            </a:r>
          </a:p>
          <a:p>
            <a:pPr algn="l"/>
            <a:endParaRPr lang="ja-JP" altLang="en-US" i="1" kern="100" dirty="0">
              <a:solidFill>
                <a:srgbClr val="0000FF"/>
              </a:solidFill>
              <a:cs typeface="Times New Roman" panose="02020603050405020304" pitchFamily="18" charset="0"/>
            </a:endParaRPr>
          </a:p>
          <a:p>
            <a:pPr algn="l"/>
            <a:r>
              <a:rPr lang="en-US" altLang="ja-JP" i="1" kern="100" dirty="0">
                <a:solidFill>
                  <a:srgbClr val="0000FF"/>
                </a:solidFill>
                <a:cs typeface="Times New Roman" panose="02020603050405020304" pitchFamily="18" charset="0"/>
              </a:rPr>
              <a:t>(5)</a:t>
            </a:r>
            <a:r>
              <a:rPr lang="ja-JP" altLang="en-US" i="1" kern="100" dirty="0">
                <a:solidFill>
                  <a:srgbClr val="0000FF"/>
                </a:solidFill>
                <a:cs typeface="Times New Roman" panose="02020603050405020304" pitchFamily="18" charset="0"/>
              </a:rPr>
              <a:t>資本金、売上高（直近３期分）、経常利益（直近３期分）</a:t>
            </a:r>
            <a:endParaRPr lang="ja-JP" altLang="en-US" i="1" dirty="0">
              <a:solidFill>
                <a:srgbClr val="0000FF"/>
              </a:solidFill>
            </a:endParaRPr>
          </a:p>
        </p:txBody>
      </p:sp>
      <p:graphicFrame>
        <p:nvGraphicFramePr>
          <p:cNvPr id="3" name="表 2">
            <a:extLst>
              <a:ext uri="{FF2B5EF4-FFF2-40B4-BE49-F238E27FC236}">
                <a16:creationId xmlns:a16="http://schemas.microsoft.com/office/drawing/2014/main" id="{41AE2E5A-16AE-7806-776E-1EFEA0427C1B}"/>
              </a:ext>
            </a:extLst>
          </p:cNvPr>
          <p:cNvGraphicFramePr>
            <a:graphicFrameLocks noGrp="1"/>
          </p:cNvGraphicFramePr>
          <p:nvPr>
            <p:extLst>
              <p:ext uri="{D42A27DB-BD31-4B8C-83A1-F6EECF244321}">
                <p14:modId xmlns:p14="http://schemas.microsoft.com/office/powerpoint/2010/main" val="1613398705"/>
              </p:ext>
            </p:extLst>
          </p:nvPr>
        </p:nvGraphicFramePr>
        <p:xfrm>
          <a:off x="1034365" y="4339921"/>
          <a:ext cx="6894610" cy="2066778"/>
        </p:xfrm>
        <a:graphic>
          <a:graphicData uri="http://schemas.openxmlformats.org/drawingml/2006/table">
            <a:tbl>
              <a:tblPr firstRow="1" bandRow="1">
                <a:tableStyleId>{5C22544A-7EE6-4342-B048-85BDC9FD1C3A}</a:tableStyleId>
              </a:tblPr>
              <a:tblGrid>
                <a:gridCol w="2039370">
                  <a:extLst>
                    <a:ext uri="{9D8B030D-6E8A-4147-A177-3AD203B41FA5}">
                      <a16:colId xmlns:a16="http://schemas.microsoft.com/office/drawing/2014/main" val="20000"/>
                    </a:ext>
                  </a:extLst>
                </a:gridCol>
                <a:gridCol w="4855240">
                  <a:extLst>
                    <a:ext uri="{9D8B030D-6E8A-4147-A177-3AD203B41FA5}">
                      <a16:colId xmlns:a16="http://schemas.microsoft.com/office/drawing/2014/main" val="20001"/>
                    </a:ext>
                  </a:extLst>
                </a:gridCol>
              </a:tblGrid>
              <a:tr h="337625">
                <a:tc>
                  <a:txBody>
                    <a:bodyPr/>
                    <a:lstStyle/>
                    <a:p>
                      <a:pPr algn="ctr"/>
                      <a:r>
                        <a:rPr kumimoji="1" lang="ja-JP" altLang="en-US" sz="1700" dirty="0">
                          <a:latin typeface="+mj-ea"/>
                          <a:ea typeface="+mj-ea"/>
                        </a:rPr>
                        <a:t>資本金</a:t>
                      </a:r>
                    </a:p>
                  </a:txBody>
                  <a:tcPr marL="84406" marR="84406" marT="42203" marB="42203" anchor="ctr"/>
                </a:tc>
                <a:tc>
                  <a:txBody>
                    <a:bodyPr/>
                    <a:lstStyle/>
                    <a:p>
                      <a:pPr algn="ctr"/>
                      <a:r>
                        <a:rPr kumimoji="1" lang="ja-JP" altLang="en-US" sz="1700" dirty="0">
                          <a:latin typeface="+mj-ea"/>
                          <a:ea typeface="+mj-ea"/>
                        </a:rPr>
                        <a:t>○○千円</a:t>
                      </a:r>
                    </a:p>
                  </a:txBody>
                  <a:tcPr marL="84406" marR="84406" marT="42203" marB="42203" anchor="ctr"/>
                </a:tc>
                <a:extLst>
                  <a:ext uri="{0D108BD9-81ED-4DB2-BD59-A6C34878D82A}">
                    <a16:rowId xmlns:a16="http://schemas.microsoft.com/office/drawing/2014/main" val="10000"/>
                  </a:ext>
                </a:extLst>
              </a:tr>
              <a:tr h="844062">
                <a:tc>
                  <a:txBody>
                    <a:bodyPr/>
                    <a:lstStyle/>
                    <a:p>
                      <a:pPr algn="ctr"/>
                      <a:r>
                        <a:rPr kumimoji="1" lang="ja-JP" altLang="en-US" sz="1700" dirty="0">
                          <a:solidFill>
                            <a:srgbClr val="002060"/>
                          </a:solidFill>
                          <a:latin typeface="+mj-ea"/>
                          <a:ea typeface="+mj-ea"/>
                        </a:rPr>
                        <a:t>売上高</a:t>
                      </a:r>
                    </a:p>
                  </a:txBody>
                  <a:tcPr marL="84406" marR="84406" marT="42203" marB="42203" anchor="ctr"/>
                </a:tc>
                <a:tc>
                  <a:txBody>
                    <a:bodyPr/>
                    <a:lstStyle/>
                    <a:p>
                      <a:pPr algn="ctr"/>
                      <a:r>
                        <a:rPr kumimoji="1" lang="ja-JP" altLang="en-US" sz="1700" dirty="0">
                          <a:solidFill>
                            <a:srgbClr val="002060"/>
                          </a:solidFill>
                          <a:latin typeface="+mj-ea"/>
                          <a:ea typeface="+mj-ea"/>
                        </a:rPr>
                        <a:t>○○百万円（</a:t>
                      </a:r>
                      <a:r>
                        <a:rPr kumimoji="1" lang="en-US" altLang="ja-JP" sz="1700" dirty="0">
                          <a:solidFill>
                            <a:srgbClr val="002060"/>
                          </a:solidFill>
                          <a:latin typeface="+mj-ea"/>
                          <a:ea typeface="+mj-ea"/>
                        </a:rPr>
                        <a:t>2023</a:t>
                      </a:r>
                      <a:r>
                        <a:rPr kumimoji="1" lang="ja-JP" altLang="en-US" sz="1700" dirty="0">
                          <a:solidFill>
                            <a:srgbClr val="002060"/>
                          </a:solidFill>
                          <a:latin typeface="+mj-ea"/>
                          <a:ea typeface="+mj-ea"/>
                        </a:rPr>
                        <a:t>年度）</a:t>
                      </a:r>
                      <a:endParaRPr kumimoji="1" lang="en-US" altLang="ja-JP" sz="1700" dirty="0">
                        <a:solidFill>
                          <a:srgbClr val="002060"/>
                        </a:solidFill>
                        <a:latin typeface="+mj-ea"/>
                        <a:ea typeface="+mj-ea"/>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700" dirty="0">
                          <a:solidFill>
                            <a:srgbClr val="002060"/>
                          </a:solidFill>
                          <a:latin typeface="+mj-ea"/>
                          <a:ea typeface="+mj-ea"/>
                        </a:rPr>
                        <a:t>○○百万円（</a:t>
                      </a:r>
                      <a:r>
                        <a:rPr kumimoji="1" lang="en-US" altLang="ja-JP" sz="1700" dirty="0">
                          <a:solidFill>
                            <a:srgbClr val="002060"/>
                          </a:solidFill>
                          <a:latin typeface="+mj-ea"/>
                          <a:ea typeface="+mj-ea"/>
                        </a:rPr>
                        <a:t>2022</a:t>
                      </a:r>
                      <a:r>
                        <a:rPr kumimoji="1" lang="ja-JP" altLang="en-US" sz="1700" dirty="0">
                          <a:solidFill>
                            <a:srgbClr val="002060"/>
                          </a:solidFill>
                          <a:latin typeface="+mj-ea"/>
                          <a:ea typeface="+mj-ea"/>
                        </a:rPr>
                        <a:t>年度）</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700" dirty="0">
                          <a:solidFill>
                            <a:srgbClr val="002060"/>
                          </a:solidFill>
                          <a:latin typeface="+mj-ea"/>
                          <a:ea typeface="+mj-ea"/>
                        </a:rPr>
                        <a:t>○○百万円（</a:t>
                      </a:r>
                      <a:r>
                        <a:rPr kumimoji="1" lang="en-US" altLang="ja-JP" sz="1700" dirty="0">
                          <a:solidFill>
                            <a:srgbClr val="002060"/>
                          </a:solidFill>
                          <a:latin typeface="+mj-ea"/>
                          <a:ea typeface="+mj-ea"/>
                        </a:rPr>
                        <a:t>2021</a:t>
                      </a:r>
                      <a:r>
                        <a:rPr kumimoji="1" lang="ja-JP" altLang="en-US" sz="1700" dirty="0">
                          <a:solidFill>
                            <a:srgbClr val="002060"/>
                          </a:solidFill>
                          <a:latin typeface="+mj-ea"/>
                          <a:ea typeface="+mj-ea"/>
                        </a:rPr>
                        <a:t>年度）</a:t>
                      </a:r>
                    </a:p>
                  </a:txBody>
                  <a:tcPr marL="84406" marR="84406" marT="42203" marB="42203" anchor="ctr"/>
                </a:tc>
                <a:extLst>
                  <a:ext uri="{0D108BD9-81ED-4DB2-BD59-A6C34878D82A}">
                    <a16:rowId xmlns:a16="http://schemas.microsoft.com/office/drawing/2014/main" val="10001"/>
                  </a:ext>
                </a:extLst>
              </a:tr>
              <a:tr h="844062">
                <a:tc>
                  <a:txBody>
                    <a:bodyPr/>
                    <a:lstStyle/>
                    <a:p>
                      <a:pPr algn="ctr"/>
                      <a:r>
                        <a:rPr kumimoji="1" lang="ja-JP" altLang="en-US" sz="1700" dirty="0">
                          <a:solidFill>
                            <a:srgbClr val="002060"/>
                          </a:solidFill>
                          <a:latin typeface="+mj-ea"/>
                          <a:ea typeface="+mj-ea"/>
                        </a:rPr>
                        <a:t>経常利益</a:t>
                      </a:r>
                    </a:p>
                  </a:txBody>
                  <a:tcPr marL="84406" marR="84406" marT="42203" marB="42203" anchor="ctr"/>
                </a:tc>
                <a:tc>
                  <a:txBody>
                    <a:bodyPr/>
                    <a:lstStyle/>
                    <a:p>
                      <a:pPr algn="ctr"/>
                      <a:r>
                        <a:rPr kumimoji="1" lang="ja-JP" altLang="en-US" sz="1700" dirty="0">
                          <a:solidFill>
                            <a:srgbClr val="002060"/>
                          </a:solidFill>
                          <a:latin typeface="+mj-ea"/>
                          <a:ea typeface="+mj-ea"/>
                        </a:rPr>
                        <a:t>○○百万円（</a:t>
                      </a:r>
                      <a:r>
                        <a:rPr kumimoji="1" lang="en-US" altLang="ja-JP" sz="1700" dirty="0">
                          <a:solidFill>
                            <a:srgbClr val="002060"/>
                          </a:solidFill>
                          <a:latin typeface="+mj-ea"/>
                          <a:ea typeface="+mj-ea"/>
                        </a:rPr>
                        <a:t>2023</a:t>
                      </a:r>
                      <a:r>
                        <a:rPr kumimoji="1" lang="ja-JP" altLang="en-US" sz="1700" dirty="0">
                          <a:solidFill>
                            <a:srgbClr val="002060"/>
                          </a:solidFill>
                          <a:latin typeface="+mj-ea"/>
                          <a:ea typeface="+mj-ea"/>
                        </a:rPr>
                        <a:t>年度）</a:t>
                      </a:r>
                      <a:endParaRPr kumimoji="1" lang="en-US" altLang="ja-JP" sz="1700" dirty="0">
                        <a:solidFill>
                          <a:srgbClr val="002060"/>
                        </a:solidFill>
                        <a:latin typeface="+mj-ea"/>
                        <a:ea typeface="+mj-ea"/>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700" dirty="0">
                          <a:solidFill>
                            <a:srgbClr val="002060"/>
                          </a:solidFill>
                          <a:latin typeface="+mj-ea"/>
                          <a:ea typeface="+mj-ea"/>
                        </a:rPr>
                        <a:t>○○百万円（</a:t>
                      </a:r>
                      <a:r>
                        <a:rPr kumimoji="1" lang="en-US" altLang="ja-JP" sz="1700" dirty="0">
                          <a:solidFill>
                            <a:srgbClr val="002060"/>
                          </a:solidFill>
                          <a:latin typeface="+mj-ea"/>
                          <a:ea typeface="+mj-ea"/>
                        </a:rPr>
                        <a:t>2022</a:t>
                      </a:r>
                      <a:r>
                        <a:rPr kumimoji="1" lang="ja-JP" altLang="en-US" sz="1700" dirty="0">
                          <a:solidFill>
                            <a:srgbClr val="002060"/>
                          </a:solidFill>
                          <a:latin typeface="+mj-ea"/>
                          <a:ea typeface="+mj-ea"/>
                        </a:rPr>
                        <a:t>年度）</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700" dirty="0">
                          <a:solidFill>
                            <a:srgbClr val="002060"/>
                          </a:solidFill>
                          <a:latin typeface="+mj-ea"/>
                          <a:ea typeface="+mj-ea"/>
                        </a:rPr>
                        <a:t>○○百万円（</a:t>
                      </a:r>
                      <a:r>
                        <a:rPr kumimoji="1" lang="en-US" altLang="ja-JP" sz="1700" dirty="0">
                          <a:solidFill>
                            <a:srgbClr val="002060"/>
                          </a:solidFill>
                          <a:latin typeface="+mj-ea"/>
                          <a:ea typeface="+mj-ea"/>
                        </a:rPr>
                        <a:t>2021</a:t>
                      </a:r>
                      <a:r>
                        <a:rPr kumimoji="1" lang="ja-JP" altLang="en-US" sz="1700" dirty="0">
                          <a:solidFill>
                            <a:srgbClr val="002060"/>
                          </a:solidFill>
                          <a:latin typeface="+mj-ea"/>
                          <a:ea typeface="+mj-ea"/>
                        </a:rPr>
                        <a:t>年度）</a:t>
                      </a:r>
                    </a:p>
                  </a:txBody>
                  <a:tcPr marL="84406" marR="84406" marT="42203" marB="42203" anchor="ct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20849196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E2B979-98BF-5E8E-6641-494816490305}"/>
            </a:ext>
          </a:extLst>
        </p:cNvPr>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2B6787DE-2D67-D779-5869-AD7B8D0947D6}"/>
              </a:ext>
            </a:extLst>
          </p:cNvPr>
          <p:cNvSpPr>
            <a:spLocks noGrp="1"/>
          </p:cNvSpPr>
          <p:nvPr>
            <p:ph type="sldNum" sz="quarter" idx="4"/>
          </p:nvPr>
        </p:nvSpPr>
        <p:spPr>
          <a:xfrm>
            <a:off x="8991279" y="6492877"/>
            <a:ext cx="901557"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900" b="0" i="1" kern="1200">
                <a:solidFill>
                  <a:schemeClr val="tx1">
                    <a:tint val="75000"/>
                  </a:schemeClr>
                </a:solidFill>
                <a:latin typeface="ＭＳ Ｐゴシック" panose="020B0600070205080204" pitchFamily="50" charset="-128"/>
                <a:ea typeface="ＭＳ Ｐゴシック" panose="020B0600070205080204" pitchFamily="50" charset="-128"/>
                <a:cs typeface="Arial" panose="020B0604020202020204" pitchFamily="34" charset="0"/>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652AE7A0-B274-4AD2-A86F-1F9EDE300C1C}" type="slidenum">
              <a:rPr lang="ja-JP" altLang="en-US" smtClean="0"/>
              <a:pPr/>
              <a:t>2</a:t>
            </a:fld>
            <a:endParaRPr lang="ja-JP" altLang="en-US" dirty="0"/>
          </a:p>
        </p:txBody>
      </p:sp>
      <p:sp>
        <p:nvSpPr>
          <p:cNvPr id="2" name="タイトル 1">
            <a:extLst>
              <a:ext uri="{FF2B5EF4-FFF2-40B4-BE49-F238E27FC236}">
                <a16:creationId xmlns:a16="http://schemas.microsoft.com/office/drawing/2014/main" id="{3F250D8D-4C5F-BDC5-DC1E-7FE4230E22CF}"/>
              </a:ext>
            </a:extLst>
          </p:cNvPr>
          <p:cNvSpPr>
            <a:spLocks noGrp="1"/>
          </p:cNvSpPr>
          <p:nvPr>
            <p:ph type="title"/>
          </p:nvPr>
        </p:nvSpPr>
        <p:spPr>
          <a:xfrm>
            <a:off x="262571" y="176690"/>
            <a:ext cx="7070046" cy="900534"/>
          </a:xfrm>
        </p:spPr>
        <p:style>
          <a:lnRef idx="0">
            <a:schemeClr val="accent5"/>
          </a:lnRef>
          <a:fillRef idx="3">
            <a:schemeClr val="accent5"/>
          </a:fillRef>
          <a:effectRef idx="3">
            <a:schemeClr val="accent5"/>
          </a:effectRef>
          <a:fontRef idx="minor">
            <a:schemeClr val="lt1"/>
          </a:fontRef>
        </p:style>
        <p:txBody>
          <a:bodyPr>
            <a:noAutofit/>
          </a:bodyPr>
          <a:lstStyle/>
          <a:p>
            <a:pPr algn="ctr"/>
            <a:r>
              <a:rPr kumimoji="1" lang="ja-JP" altLang="en-US" sz="2400" dirty="0">
                <a:solidFill>
                  <a:schemeClr val="bg1"/>
                </a:solidFill>
              </a:rPr>
              <a:t>実施計画の細目（委託事業の場合）　</a:t>
            </a:r>
            <a:br>
              <a:rPr kumimoji="1" lang="en-US" altLang="ja-JP" sz="2400" dirty="0">
                <a:solidFill>
                  <a:schemeClr val="bg1"/>
                </a:solidFill>
              </a:rPr>
            </a:br>
            <a:r>
              <a:rPr kumimoji="1" lang="ja-JP" altLang="en-US" sz="2400" dirty="0">
                <a:solidFill>
                  <a:schemeClr val="bg1"/>
                </a:solidFill>
              </a:rPr>
              <a:t>事業目的・事業目標・事業概要・事業内容</a:t>
            </a:r>
          </a:p>
        </p:txBody>
      </p:sp>
      <p:sp>
        <p:nvSpPr>
          <p:cNvPr id="5" name="正方形/長方形 4">
            <a:extLst>
              <a:ext uri="{FF2B5EF4-FFF2-40B4-BE49-F238E27FC236}">
                <a16:creationId xmlns:a16="http://schemas.microsoft.com/office/drawing/2014/main" id="{9633DE37-759C-4A62-A5B5-7FC377ABC19A}"/>
              </a:ext>
            </a:extLst>
          </p:cNvPr>
          <p:cNvSpPr/>
          <p:nvPr/>
        </p:nvSpPr>
        <p:spPr>
          <a:xfrm>
            <a:off x="127221" y="1137565"/>
            <a:ext cx="9622742" cy="5355312"/>
          </a:xfrm>
          <a:prstGeom prst="rect">
            <a:avLst/>
          </a:prstGeom>
        </p:spPr>
        <p:txBody>
          <a:bodyPr wrap="square">
            <a:spAutoFit/>
          </a:bodyPr>
          <a:lstStyle/>
          <a:p>
            <a:pPr algn="l"/>
            <a:r>
              <a:rPr lang="ja-JP" altLang="en-US" i="1" kern="100" dirty="0">
                <a:solidFill>
                  <a:srgbClr val="0000FF"/>
                </a:solidFill>
                <a:cs typeface="Times New Roman" panose="02020603050405020304" pitchFamily="18" charset="0"/>
              </a:rPr>
              <a:t>①事業目的　</a:t>
            </a:r>
          </a:p>
          <a:p>
            <a:pPr algn="l"/>
            <a:r>
              <a:rPr lang="ja-JP" altLang="en-US" i="1" kern="100" dirty="0">
                <a:solidFill>
                  <a:srgbClr val="0000FF"/>
                </a:solidFill>
                <a:cs typeface="Times New Roman" panose="02020603050405020304" pitchFamily="18" charset="0"/>
              </a:rPr>
              <a:t>　　基本計画、公募要領等の内容を踏まえた上で、本提案の目的や実施意義を具体的かつ簡潔に</a:t>
            </a:r>
            <a:endParaRPr lang="en-US" altLang="ja-JP" i="1" kern="100" dirty="0">
              <a:solidFill>
                <a:srgbClr val="0000FF"/>
              </a:solidFill>
              <a:cs typeface="Times New Roman" panose="02020603050405020304" pitchFamily="18" charset="0"/>
            </a:endParaRPr>
          </a:p>
          <a:p>
            <a:pPr algn="l"/>
            <a:r>
              <a:rPr lang="ja-JP" altLang="en-US" i="1" kern="100" dirty="0">
                <a:solidFill>
                  <a:srgbClr val="0000FF"/>
                </a:solidFill>
                <a:cs typeface="Times New Roman" panose="02020603050405020304" pitchFamily="18" charset="0"/>
              </a:rPr>
              <a:t>　記載してください。</a:t>
            </a:r>
            <a:endParaRPr lang="en-US" altLang="ja-JP" i="1" kern="100" dirty="0">
              <a:solidFill>
                <a:srgbClr val="0000FF"/>
              </a:solidFill>
              <a:cs typeface="Times New Roman" panose="02020603050405020304" pitchFamily="18" charset="0"/>
            </a:endParaRPr>
          </a:p>
          <a:p>
            <a:pPr algn="l"/>
            <a:endParaRPr lang="ja-JP" altLang="en-US" i="1" kern="100" dirty="0">
              <a:solidFill>
                <a:srgbClr val="0000FF"/>
              </a:solidFill>
              <a:cs typeface="Times New Roman" panose="02020603050405020304" pitchFamily="18" charset="0"/>
            </a:endParaRPr>
          </a:p>
          <a:p>
            <a:pPr algn="l"/>
            <a:r>
              <a:rPr lang="ja-JP" altLang="en-US" i="1" kern="100" dirty="0">
                <a:solidFill>
                  <a:srgbClr val="0000FF"/>
                </a:solidFill>
                <a:cs typeface="Times New Roman" panose="02020603050405020304" pitchFamily="18" charset="0"/>
              </a:rPr>
              <a:t>②事業目標</a:t>
            </a:r>
          </a:p>
          <a:p>
            <a:pPr algn="l"/>
            <a:r>
              <a:rPr lang="ja-JP" altLang="en-US" i="1" kern="100" dirty="0">
                <a:solidFill>
                  <a:srgbClr val="0000FF"/>
                </a:solidFill>
                <a:cs typeface="Times New Roman" panose="02020603050405020304" pitchFamily="18" charset="0"/>
              </a:rPr>
              <a:t>　　本提案全体で達成すべき中間目標（性能、定量的な検討件数等）や最終目標（性能、定量的な</a:t>
            </a:r>
            <a:endParaRPr lang="en-US" altLang="ja-JP" i="1" kern="100" dirty="0">
              <a:solidFill>
                <a:srgbClr val="0000FF"/>
              </a:solidFill>
              <a:cs typeface="Times New Roman" panose="02020603050405020304" pitchFamily="18" charset="0"/>
            </a:endParaRPr>
          </a:p>
          <a:p>
            <a:pPr algn="l"/>
            <a:r>
              <a:rPr lang="ja-JP" altLang="en-US" i="1" kern="100" dirty="0">
                <a:solidFill>
                  <a:srgbClr val="0000FF"/>
                </a:solidFill>
                <a:cs typeface="Times New Roman" panose="02020603050405020304" pitchFamily="18" charset="0"/>
              </a:rPr>
              <a:t>　検討件数等）等について、具体的に記載してください。設定根拠・理由も簡潔に記載してください。</a:t>
            </a:r>
          </a:p>
          <a:p>
            <a:pPr algn="l"/>
            <a:endParaRPr lang="en-US" altLang="ja-JP" i="1" kern="100" dirty="0">
              <a:solidFill>
                <a:srgbClr val="0000FF"/>
              </a:solidFill>
              <a:cs typeface="Times New Roman" panose="02020603050405020304" pitchFamily="18" charset="0"/>
            </a:endParaRPr>
          </a:p>
          <a:p>
            <a:pPr algn="l"/>
            <a:r>
              <a:rPr lang="ja-JP" altLang="en-US" i="1" kern="100" dirty="0">
                <a:solidFill>
                  <a:srgbClr val="0000FF"/>
                </a:solidFill>
                <a:cs typeface="Times New Roman" panose="02020603050405020304" pitchFamily="18" charset="0"/>
              </a:rPr>
              <a:t>③事業概要</a:t>
            </a:r>
          </a:p>
          <a:p>
            <a:pPr algn="l"/>
            <a:r>
              <a:rPr lang="ja-JP" altLang="en-US" i="1" kern="100" dirty="0">
                <a:solidFill>
                  <a:srgbClr val="0000FF"/>
                </a:solidFill>
                <a:cs typeface="Times New Roman" panose="02020603050405020304" pitchFamily="18" charset="0"/>
              </a:rPr>
              <a:t>　「④事業内容」の概要を</a:t>
            </a:r>
            <a:r>
              <a:rPr lang="en-US" altLang="ja-JP" i="1" kern="100" dirty="0">
                <a:solidFill>
                  <a:srgbClr val="0000FF"/>
                </a:solidFill>
                <a:cs typeface="Times New Roman" panose="02020603050405020304" pitchFamily="18" charset="0"/>
              </a:rPr>
              <a:t>200</a:t>
            </a:r>
            <a:r>
              <a:rPr lang="ja-JP" altLang="en-US" i="1" kern="100" dirty="0">
                <a:solidFill>
                  <a:srgbClr val="0000FF"/>
                </a:solidFill>
                <a:cs typeface="Times New Roman" panose="02020603050405020304" pitchFamily="18" charset="0"/>
              </a:rPr>
              <a:t>～</a:t>
            </a:r>
            <a:r>
              <a:rPr lang="en-US" altLang="ja-JP" i="1" kern="100" dirty="0">
                <a:solidFill>
                  <a:srgbClr val="0000FF"/>
                </a:solidFill>
                <a:cs typeface="Times New Roman" panose="02020603050405020304" pitchFamily="18" charset="0"/>
              </a:rPr>
              <a:t>250</a:t>
            </a:r>
            <a:r>
              <a:rPr lang="ja-JP" altLang="en-US" i="1" kern="100" dirty="0">
                <a:solidFill>
                  <a:srgbClr val="0000FF"/>
                </a:solidFill>
                <a:cs typeface="Times New Roman" panose="02020603050405020304" pitchFamily="18" charset="0"/>
              </a:rPr>
              <a:t>字以内で簡潔に記載してください。</a:t>
            </a:r>
          </a:p>
          <a:p>
            <a:pPr algn="l"/>
            <a:endParaRPr lang="en-US" altLang="ja-JP" i="1" kern="100" dirty="0">
              <a:solidFill>
                <a:srgbClr val="0000FF"/>
              </a:solidFill>
              <a:cs typeface="Times New Roman" panose="02020603050405020304" pitchFamily="18" charset="0"/>
            </a:endParaRPr>
          </a:p>
          <a:p>
            <a:pPr algn="l"/>
            <a:r>
              <a:rPr lang="ja-JP" altLang="en-US" i="1" kern="100" dirty="0">
                <a:solidFill>
                  <a:srgbClr val="0000FF"/>
                </a:solidFill>
                <a:cs typeface="Times New Roman" panose="02020603050405020304" pitchFamily="18" charset="0"/>
              </a:rPr>
              <a:t>④事業内容</a:t>
            </a:r>
            <a:endParaRPr lang="en-US" altLang="ja-JP" i="1" kern="100" dirty="0">
              <a:solidFill>
                <a:srgbClr val="0000FF"/>
              </a:solidFill>
              <a:cs typeface="Times New Roman" panose="02020603050405020304" pitchFamily="18" charset="0"/>
            </a:endParaRPr>
          </a:p>
          <a:p>
            <a:pPr algn="l"/>
            <a:r>
              <a:rPr lang="ja-JP" altLang="en-US" i="1" kern="100" dirty="0">
                <a:solidFill>
                  <a:srgbClr val="0000FF"/>
                </a:solidFill>
                <a:cs typeface="Times New Roman" panose="02020603050405020304" pitchFamily="18" charset="0"/>
              </a:rPr>
              <a:t>　　「②事業目標」を達成するために解決すべき技術的課題やそれを解決する手法、提案内容の技</a:t>
            </a:r>
            <a:endParaRPr lang="en-US" altLang="ja-JP" i="1" kern="100" dirty="0">
              <a:solidFill>
                <a:srgbClr val="0000FF"/>
              </a:solidFill>
              <a:cs typeface="Times New Roman" panose="02020603050405020304" pitchFamily="18" charset="0"/>
            </a:endParaRPr>
          </a:p>
          <a:p>
            <a:pPr algn="l"/>
            <a:r>
              <a:rPr lang="ja-JP" altLang="en-US" i="1" kern="100" dirty="0">
                <a:solidFill>
                  <a:srgbClr val="0000FF"/>
                </a:solidFill>
                <a:cs typeface="Times New Roman" panose="02020603050405020304" pitchFamily="18" charset="0"/>
              </a:rPr>
              <a:t>　術的優位性やその根拠など、提案する研究開発内容を具体的かつ分かりやすく記載してください。</a:t>
            </a:r>
          </a:p>
          <a:p>
            <a:pPr algn="l"/>
            <a:r>
              <a:rPr lang="ja-JP" altLang="en-US" i="1" kern="100" dirty="0">
                <a:solidFill>
                  <a:srgbClr val="0000FF"/>
                </a:solidFill>
                <a:cs typeface="Times New Roman" panose="02020603050405020304" pitchFamily="18" charset="0"/>
              </a:rPr>
              <a:t>　　本提案で掲げる「②事業目標」や提案する研究開発内容が、</a:t>
            </a:r>
            <a:r>
              <a:rPr lang="en-US" altLang="ja-JP" i="1" kern="100" dirty="0">
                <a:solidFill>
                  <a:srgbClr val="0000FF"/>
                </a:solidFill>
                <a:cs typeface="Times New Roman" panose="02020603050405020304" pitchFamily="18" charset="0"/>
              </a:rPr>
              <a:t>NEDO</a:t>
            </a:r>
            <a:r>
              <a:rPr lang="ja-JP" altLang="en-US" i="1" kern="100" dirty="0">
                <a:solidFill>
                  <a:srgbClr val="0000FF"/>
                </a:solidFill>
                <a:cs typeface="Times New Roman" panose="02020603050405020304" pitchFamily="18" charset="0"/>
              </a:rPr>
              <a:t>の基本計画等で示している</a:t>
            </a:r>
            <a:endParaRPr lang="en-US" altLang="ja-JP" i="1" kern="100" dirty="0">
              <a:solidFill>
                <a:srgbClr val="0000FF"/>
              </a:solidFill>
              <a:cs typeface="Times New Roman" panose="02020603050405020304" pitchFamily="18" charset="0"/>
            </a:endParaRPr>
          </a:p>
          <a:p>
            <a:pPr algn="l"/>
            <a:r>
              <a:rPr lang="ja-JP" altLang="en-US" i="1" kern="100" dirty="0">
                <a:solidFill>
                  <a:srgbClr val="0000FF"/>
                </a:solidFill>
                <a:cs typeface="Times New Roman" panose="02020603050405020304" pitchFamily="18" charset="0"/>
              </a:rPr>
              <a:t>　事業全体のアウトプット目標の達成にどう貢献できるのかを記載してください。　</a:t>
            </a:r>
          </a:p>
          <a:p>
            <a:pPr algn="l"/>
            <a:r>
              <a:rPr lang="ja-JP" altLang="en-US" i="1" kern="100" dirty="0">
                <a:solidFill>
                  <a:srgbClr val="0000FF"/>
                </a:solidFill>
                <a:cs typeface="Times New Roman" panose="02020603050405020304" pitchFamily="18" charset="0"/>
              </a:rPr>
              <a:t>　　項目立てする研究開発内容について、「②事業目標」の達成に向けて必要な要素となる研究</a:t>
            </a:r>
            <a:endParaRPr lang="en-US" altLang="ja-JP" i="1" kern="100" dirty="0">
              <a:solidFill>
                <a:srgbClr val="0000FF"/>
              </a:solidFill>
              <a:cs typeface="Times New Roman" panose="02020603050405020304" pitchFamily="18" charset="0"/>
            </a:endParaRPr>
          </a:p>
          <a:p>
            <a:pPr algn="l"/>
            <a:r>
              <a:rPr lang="ja-JP" altLang="en-US" i="1" kern="100" dirty="0">
                <a:solidFill>
                  <a:srgbClr val="0000FF"/>
                </a:solidFill>
                <a:cs typeface="Times New Roman" panose="02020603050405020304" pitchFamily="18" charset="0"/>
              </a:rPr>
              <a:t>　開発内容毎の達成すべき目標をその設定根拠・理由とともに記載してください。各研究開発内容</a:t>
            </a:r>
            <a:endParaRPr lang="en-US" altLang="ja-JP" i="1" kern="100" dirty="0">
              <a:solidFill>
                <a:srgbClr val="0000FF"/>
              </a:solidFill>
              <a:cs typeface="Times New Roman" panose="02020603050405020304" pitchFamily="18" charset="0"/>
            </a:endParaRPr>
          </a:p>
          <a:p>
            <a:pPr algn="l"/>
            <a:r>
              <a:rPr lang="ja-JP" altLang="en-US" i="1" kern="100" dirty="0">
                <a:solidFill>
                  <a:srgbClr val="0000FF"/>
                </a:solidFill>
                <a:cs typeface="Times New Roman" panose="02020603050405020304" pitchFamily="18" charset="0"/>
              </a:rPr>
              <a:t>　の目標については、可能な限り具体的かつ定量的な表現により記載してください。</a:t>
            </a:r>
            <a:endParaRPr lang="ja-JP" altLang="en-US" i="1" dirty="0">
              <a:solidFill>
                <a:srgbClr val="0000FF"/>
              </a:solidFill>
            </a:endParaRPr>
          </a:p>
        </p:txBody>
      </p:sp>
    </p:spTree>
    <p:extLst>
      <p:ext uri="{BB962C8B-B14F-4D97-AF65-F5344CB8AC3E}">
        <p14:creationId xmlns:p14="http://schemas.microsoft.com/office/powerpoint/2010/main" val="39283857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5139B4-F817-07E4-36FF-EF0C36B3F0B3}"/>
            </a:ext>
          </a:extLst>
        </p:cNvPr>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D1750BEC-C93C-F9E3-128D-BD759616FE13}"/>
              </a:ext>
            </a:extLst>
          </p:cNvPr>
          <p:cNvSpPr>
            <a:spLocks noGrp="1"/>
          </p:cNvSpPr>
          <p:nvPr>
            <p:ph type="sldNum" sz="quarter" idx="4"/>
          </p:nvPr>
        </p:nvSpPr>
        <p:spPr>
          <a:xfrm>
            <a:off x="8991279" y="6492877"/>
            <a:ext cx="901557"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900" b="0" i="1" kern="1200">
                <a:solidFill>
                  <a:schemeClr val="tx1">
                    <a:tint val="75000"/>
                  </a:schemeClr>
                </a:solidFill>
                <a:latin typeface="ＭＳ Ｐゴシック" panose="020B0600070205080204" pitchFamily="50" charset="-128"/>
                <a:ea typeface="ＭＳ Ｐゴシック" panose="020B0600070205080204" pitchFamily="50" charset="-128"/>
                <a:cs typeface="Arial" panose="020B0604020202020204" pitchFamily="34" charset="0"/>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652AE7A0-B274-4AD2-A86F-1F9EDE300C1C}" type="slidenum">
              <a:rPr lang="ja-JP" altLang="en-US" smtClean="0"/>
              <a:pPr/>
              <a:t>3</a:t>
            </a:fld>
            <a:endParaRPr lang="ja-JP" altLang="en-US" dirty="0"/>
          </a:p>
        </p:txBody>
      </p:sp>
      <p:sp>
        <p:nvSpPr>
          <p:cNvPr id="2" name="タイトル 1">
            <a:extLst>
              <a:ext uri="{FF2B5EF4-FFF2-40B4-BE49-F238E27FC236}">
                <a16:creationId xmlns:a16="http://schemas.microsoft.com/office/drawing/2014/main" id="{7CF0A159-F190-C0BB-FD36-34AB198C5E37}"/>
              </a:ext>
            </a:extLst>
          </p:cNvPr>
          <p:cNvSpPr>
            <a:spLocks noGrp="1"/>
          </p:cNvSpPr>
          <p:nvPr>
            <p:ph type="title"/>
          </p:nvPr>
        </p:nvSpPr>
        <p:spPr>
          <a:xfrm>
            <a:off x="262571" y="176690"/>
            <a:ext cx="8097658" cy="900534"/>
          </a:xfrm>
        </p:spPr>
        <p:style>
          <a:lnRef idx="0">
            <a:schemeClr val="accent5"/>
          </a:lnRef>
          <a:fillRef idx="3">
            <a:schemeClr val="accent5"/>
          </a:fillRef>
          <a:effectRef idx="3">
            <a:schemeClr val="accent5"/>
          </a:effectRef>
          <a:fontRef idx="minor">
            <a:schemeClr val="lt1"/>
          </a:fontRef>
        </p:style>
        <p:txBody>
          <a:bodyPr>
            <a:noAutofit/>
          </a:bodyPr>
          <a:lstStyle/>
          <a:p>
            <a:pPr algn="ctr"/>
            <a:r>
              <a:rPr kumimoji="1" lang="ja-JP" altLang="en-US" sz="2400" dirty="0">
                <a:solidFill>
                  <a:schemeClr val="bg1"/>
                </a:solidFill>
              </a:rPr>
              <a:t>実施計画の細目（助成事業の場合）　</a:t>
            </a:r>
            <a:br>
              <a:rPr kumimoji="1" lang="en-US" altLang="ja-JP" sz="2400" dirty="0">
                <a:solidFill>
                  <a:schemeClr val="bg1"/>
                </a:solidFill>
              </a:rPr>
            </a:br>
            <a:r>
              <a:rPr kumimoji="1" lang="ja-JP" altLang="en-US" sz="2400" dirty="0">
                <a:solidFill>
                  <a:schemeClr val="bg1"/>
                </a:solidFill>
              </a:rPr>
              <a:t>事業目的・事業目標・事業による効果・事業概要・事業内容</a:t>
            </a:r>
          </a:p>
        </p:txBody>
      </p:sp>
      <p:sp>
        <p:nvSpPr>
          <p:cNvPr id="5" name="正方形/長方形 4">
            <a:extLst>
              <a:ext uri="{FF2B5EF4-FFF2-40B4-BE49-F238E27FC236}">
                <a16:creationId xmlns:a16="http://schemas.microsoft.com/office/drawing/2014/main" id="{267ADEF8-5C84-C4BA-78A5-421CCA865E23}"/>
              </a:ext>
            </a:extLst>
          </p:cNvPr>
          <p:cNvSpPr/>
          <p:nvPr/>
        </p:nvSpPr>
        <p:spPr>
          <a:xfrm>
            <a:off x="262571" y="1209219"/>
            <a:ext cx="9736799" cy="5078313"/>
          </a:xfrm>
          <a:prstGeom prst="rect">
            <a:avLst/>
          </a:prstGeom>
        </p:spPr>
        <p:txBody>
          <a:bodyPr wrap="square">
            <a:spAutoFit/>
          </a:bodyPr>
          <a:lstStyle/>
          <a:p>
            <a:pPr algn="l"/>
            <a:r>
              <a:rPr lang="ja-JP" altLang="en-US" i="1" kern="100" dirty="0">
                <a:solidFill>
                  <a:srgbClr val="0000FF"/>
                </a:solidFill>
                <a:cs typeface="Times New Roman" panose="02020603050405020304" pitchFamily="18" charset="0"/>
              </a:rPr>
              <a:t>①事業目的　</a:t>
            </a:r>
            <a:endParaRPr lang="en-US" altLang="ja-JP" i="1" kern="100" dirty="0">
              <a:solidFill>
                <a:srgbClr val="0000FF"/>
              </a:solidFill>
              <a:cs typeface="Times New Roman" panose="02020603050405020304" pitchFamily="18" charset="0"/>
            </a:endParaRPr>
          </a:p>
          <a:p>
            <a:pPr algn="l"/>
            <a:r>
              <a:rPr lang="ja-JP" altLang="en-US" i="1" dirty="0">
                <a:solidFill>
                  <a:srgbClr val="0000FF"/>
                </a:solidFill>
              </a:rPr>
              <a:t>　　基本計画、公募要領等の内容を踏まえた上で、本提案の目的や実施意義を具体的かつ簡潔に　</a:t>
            </a:r>
            <a:endParaRPr lang="en-US" altLang="ja-JP" i="1" dirty="0">
              <a:solidFill>
                <a:srgbClr val="0000FF"/>
              </a:solidFill>
            </a:endParaRPr>
          </a:p>
          <a:p>
            <a:pPr algn="l"/>
            <a:r>
              <a:rPr lang="ja-JP" altLang="en-US" i="1" dirty="0">
                <a:solidFill>
                  <a:srgbClr val="0000FF"/>
                </a:solidFill>
              </a:rPr>
              <a:t>　記載してください。</a:t>
            </a:r>
          </a:p>
          <a:p>
            <a:pPr algn="l"/>
            <a:endParaRPr lang="ja-JP" altLang="en-US" i="1" dirty="0">
              <a:solidFill>
                <a:srgbClr val="0000FF"/>
              </a:solidFill>
            </a:endParaRPr>
          </a:p>
          <a:p>
            <a:pPr algn="l"/>
            <a:r>
              <a:rPr lang="ja-JP" altLang="en-US" i="1" dirty="0">
                <a:solidFill>
                  <a:srgbClr val="0000FF"/>
                </a:solidFill>
              </a:rPr>
              <a:t>②事業目標</a:t>
            </a:r>
          </a:p>
          <a:p>
            <a:pPr algn="l"/>
            <a:r>
              <a:rPr lang="ja-JP" altLang="en-US" i="1" dirty="0">
                <a:solidFill>
                  <a:srgbClr val="0000FF"/>
                </a:solidFill>
              </a:rPr>
              <a:t>　　本提案全体で達成すべき中間目標（性能、定量的な検討件数等）や最終目標（性能、定量的な</a:t>
            </a:r>
            <a:endParaRPr lang="en-US" altLang="ja-JP" i="1" dirty="0">
              <a:solidFill>
                <a:srgbClr val="0000FF"/>
              </a:solidFill>
            </a:endParaRPr>
          </a:p>
          <a:p>
            <a:pPr algn="l"/>
            <a:r>
              <a:rPr lang="ja-JP" altLang="en-US" i="1" dirty="0">
                <a:solidFill>
                  <a:srgbClr val="0000FF"/>
                </a:solidFill>
              </a:rPr>
              <a:t>　検討件数等）等について、具体的に説明してください。中間目標及び最終目標については、その</a:t>
            </a:r>
            <a:endParaRPr lang="en-US" altLang="ja-JP" i="1" dirty="0">
              <a:solidFill>
                <a:srgbClr val="0000FF"/>
              </a:solidFill>
            </a:endParaRPr>
          </a:p>
          <a:p>
            <a:pPr algn="l"/>
            <a:r>
              <a:rPr lang="ja-JP" altLang="en-US" i="1" dirty="0">
                <a:solidFill>
                  <a:srgbClr val="0000FF"/>
                </a:solidFill>
              </a:rPr>
              <a:t>　設定根拠・理由も簡潔に記載してください。</a:t>
            </a:r>
          </a:p>
          <a:p>
            <a:pPr algn="l"/>
            <a:endParaRPr lang="ja-JP" altLang="en-US" i="1" dirty="0">
              <a:solidFill>
                <a:srgbClr val="0000FF"/>
              </a:solidFill>
            </a:endParaRPr>
          </a:p>
          <a:p>
            <a:pPr algn="l"/>
            <a:r>
              <a:rPr lang="ja-JP" altLang="en-US" i="1" dirty="0">
                <a:solidFill>
                  <a:srgbClr val="0000FF"/>
                </a:solidFill>
              </a:rPr>
              <a:t>③事業による効果</a:t>
            </a:r>
          </a:p>
          <a:p>
            <a:pPr algn="l"/>
            <a:r>
              <a:rPr lang="ja-JP" altLang="en-US" i="1" dirty="0">
                <a:solidFill>
                  <a:srgbClr val="0000FF"/>
                </a:solidFill>
              </a:rPr>
              <a:t>　　一般的に期待される効果に加えて、助成事業終了後、本事業の実施により、国内生産・雇用、</a:t>
            </a:r>
            <a:endParaRPr lang="en-US" altLang="ja-JP" i="1" dirty="0">
              <a:solidFill>
                <a:srgbClr val="0000FF"/>
              </a:solidFill>
            </a:endParaRPr>
          </a:p>
          <a:p>
            <a:pPr algn="l"/>
            <a:r>
              <a:rPr lang="ja-JP" altLang="en-US" i="1" dirty="0">
                <a:solidFill>
                  <a:srgbClr val="0000FF"/>
                </a:solidFill>
              </a:rPr>
              <a:t>　国内生産波及・誘発効果等、様々な形態を通じ、我が国の経済活性化に如何に貢献するかに</a:t>
            </a:r>
            <a:endParaRPr lang="en-US" altLang="ja-JP" i="1" dirty="0">
              <a:solidFill>
                <a:srgbClr val="0000FF"/>
              </a:solidFill>
            </a:endParaRPr>
          </a:p>
          <a:p>
            <a:pPr algn="l"/>
            <a:r>
              <a:rPr lang="ja-JP" altLang="en-US" i="1" dirty="0">
                <a:solidFill>
                  <a:srgbClr val="0000FF"/>
                </a:solidFill>
              </a:rPr>
              <a:t>　ついて、バックデータも含め、具体的に説明してください。また、費用対効果について可能な限り</a:t>
            </a:r>
            <a:endParaRPr lang="en-US" altLang="ja-JP" i="1" dirty="0">
              <a:solidFill>
                <a:srgbClr val="0000FF"/>
              </a:solidFill>
            </a:endParaRPr>
          </a:p>
          <a:p>
            <a:pPr algn="l"/>
            <a:r>
              <a:rPr lang="ja-JP" altLang="en-US" i="1" dirty="0">
                <a:solidFill>
                  <a:srgbClr val="0000FF"/>
                </a:solidFill>
              </a:rPr>
              <a:t>　定量的な記載を求めてください。</a:t>
            </a:r>
          </a:p>
          <a:p>
            <a:pPr algn="l"/>
            <a:endParaRPr lang="en-US" altLang="ja-JP" i="1" dirty="0">
              <a:solidFill>
                <a:srgbClr val="0000FF"/>
              </a:solidFill>
            </a:endParaRPr>
          </a:p>
          <a:p>
            <a:pPr algn="l"/>
            <a:r>
              <a:rPr lang="ja-JP" altLang="en-US" i="1" dirty="0">
                <a:solidFill>
                  <a:srgbClr val="0000FF"/>
                </a:solidFill>
              </a:rPr>
              <a:t>④事業概要</a:t>
            </a:r>
          </a:p>
          <a:p>
            <a:pPr algn="l"/>
            <a:r>
              <a:rPr lang="ja-JP" altLang="en-US" i="1" dirty="0">
                <a:solidFill>
                  <a:srgbClr val="0000FF"/>
                </a:solidFill>
              </a:rPr>
              <a:t>　「⑤事業内容」の概要を</a:t>
            </a:r>
            <a:r>
              <a:rPr lang="en-US" altLang="ja-JP" i="1" dirty="0">
                <a:solidFill>
                  <a:srgbClr val="0000FF"/>
                </a:solidFill>
              </a:rPr>
              <a:t>200</a:t>
            </a:r>
            <a:r>
              <a:rPr lang="ja-JP" altLang="en-US" i="1" dirty="0">
                <a:solidFill>
                  <a:srgbClr val="0000FF"/>
                </a:solidFill>
              </a:rPr>
              <a:t>～</a:t>
            </a:r>
            <a:r>
              <a:rPr lang="en-US" altLang="ja-JP" i="1" dirty="0">
                <a:solidFill>
                  <a:srgbClr val="0000FF"/>
                </a:solidFill>
              </a:rPr>
              <a:t>250</a:t>
            </a:r>
            <a:r>
              <a:rPr lang="ja-JP" altLang="en-US" i="1" dirty="0">
                <a:solidFill>
                  <a:srgbClr val="0000FF"/>
                </a:solidFill>
              </a:rPr>
              <a:t>字以内で簡潔に記載してください。</a:t>
            </a:r>
          </a:p>
          <a:p>
            <a:pPr algn="l"/>
            <a:endParaRPr lang="ja-JP" altLang="en-US" i="1" dirty="0">
              <a:solidFill>
                <a:srgbClr val="0000FF"/>
              </a:solidFill>
              <a:latin typeface="+mj-ea"/>
              <a:ea typeface="+mj-ea"/>
            </a:endParaRPr>
          </a:p>
        </p:txBody>
      </p:sp>
    </p:spTree>
    <p:extLst>
      <p:ext uri="{BB962C8B-B14F-4D97-AF65-F5344CB8AC3E}">
        <p14:creationId xmlns:p14="http://schemas.microsoft.com/office/powerpoint/2010/main" val="23097150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27A67D-7E1A-B62F-8095-E5715C59AF47}"/>
            </a:ext>
          </a:extLst>
        </p:cNvPr>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1BB33028-89A3-F266-5AE8-9B576B9D3EED}"/>
              </a:ext>
            </a:extLst>
          </p:cNvPr>
          <p:cNvSpPr>
            <a:spLocks noGrp="1"/>
          </p:cNvSpPr>
          <p:nvPr>
            <p:ph type="sldNum" sz="quarter" idx="4"/>
          </p:nvPr>
        </p:nvSpPr>
        <p:spPr>
          <a:xfrm>
            <a:off x="8991279" y="6492877"/>
            <a:ext cx="901557"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900" b="0" i="1" kern="1200">
                <a:solidFill>
                  <a:schemeClr val="tx1">
                    <a:tint val="75000"/>
                  </a:schemeClr>
                </a:solidFill>
                <a:latin typeface="ＭＳ Ｐゴシック" panose="020B0600070205080204" pitchFamily="50" charset="-128"/>
                <a:ea typeface="ＭＳ Ｐゴシック" panose="020B0600070205080204" pitchFamily="50" charset="-128"/>
                <a:cs typeface="Arial" panose="020B0604020202020204" pitchFamily="34" charset="0"/>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652AE7A0-B274-4AD2-A86F-1F9EDE300C1C}" type="slidenum">
              <a:rPr lang="ja-JP" altLang="en-US" smtClean="0"/>
              <a:pPr/>
              <a:t>4</a:t>
            </a:fld>
            <a:endParaRPr lang="ja-JP" altLang="en-US" dirty="0"/>
          </a:p>
        </p:txBody>
      </p:sp>
      <p:sp>
        <p:nvSpPr>
          <p:cNvPr id="2" name="タイトル 1">
            <a:extLst>
              <a:ext uri="{FF2B5EF4-FFF2-40B4-BE49-F238E27FC236}">
                <a16:creationId xmlns:a16="http://schemas.microsoft.com/office/drawing/2014/main" id="{6E851732-21F2-34B6-E84D-94679276E350}"/>
              </a:ext>
            </a:extLst>
          </p:cNvPr>
          <p:cNvSpPr>
            <a:spLocks noGrp="1"/>
          </p:cNvSpPr>
          <p:nvPr>
            <p:ph type="title"/>
          </p:nvPr>
        </p:nvSpPr>
        <p:spPr>
          <a:xfrm>
            <a:off x="262571" y="176690"/>
            <a:ext cx="8097658" cy="900534"/>
          </a:xfrm>
        </p:spPr>
        <p:style>
          <a:lnRef idx="0">
            <a:schemeClr val="accent5"/>
          </a:lnRef>
          <a:fillRef idx="3">
            <a:schemeClr val="accent5"/>
          </a:fillRef>
          <a:effectRef idx="3">
            <a:schemeClr val="accent5"/>
          </a:effectRef>
          <a:fontRef idx="minor">
            <a:schemeClr val="lt1"/>
          </a:fontRef>
        </p:style>
        <p:txBody>
          <a:bodyPr>
            <a:noAutofit/>
          </a:bodyPr>
          <a:lstStyle/>
          <a:p>
            <a:pPr algn="ctr"/>
            <a:r>
              <a:rPr kumimoji="1" lang="ja-JP" altLang="en-US" sz="2400" dirty="0">
                <a:solidFill>
                  <a:schemeClr val="bg1"/>
                </a:solidFill>
              </a:rPr>
              <a:t>実施計画の細目（助成事業の場合）　</a:t>
            </a:r>
            <a:br>
              <a:rPr kumimoji="1" lang="en-US" altLang="ja-JP" sz="2400" dirty="0">
                <a:solidFill>
                  <a:schemeClr val="bg1"/>
                </a:solidFill>
              </a:rPr>
            </a:br>
            <a:r>
              <a:rPr kumimoji="1" lang="ja-JP" altLang="en-US" sz="2400" dirty="0">
                <a:solidFill>
                  <a:schemeClr val="bg1"/>
                </a:solidFill>
              </a:rPr>
              <a:t>事業目的・事業目標・事業による効果・事業概要・事業内容</a:t>
            </a:r>
          </a:p>
        </p:txBody>
      </p:sp>
      <p:sp>
        <p:nvSpPr>
          <p:cNvPr id="5" name="正方形/長方形 4">
            <a:extLst>
              <a:ext uri="{FF2B5EF4-FFF2-40B4-BE49-F238E27FC236}">
                <a16:creationId xmlns:a16="http://schemas.microsoft.com/office/drawing/2014/main" id="{4F66B1F9-6D12-0EA2-C7D4-889CC90DB872}"/>
              </a:ext>
            </a:extLst>
          </p:cNvPr>
          <p:cNvSpPr/>
          <p:nvPr/>
        </p:nvSpPr>
        <p:spPr>
          <a:xfrm>
            <a:off x="262572" y="1209219"/>
            <a:ext cx="9386526" cy="4524315"/>
          </a:xfrm>
          <a:prstGeom prst="rect">
            <a:avLst/>
          </a:prstGeom>
        </p:spPr>
        <p:txBody>
          <a:bodyPr wrap="square">
            <a:spAutoFit/>
          </a:bodyPr>
          <a:lstStyle/>
          <a:p>
            <a:pPr algn="l"/>
            <a:r>
              <a:rPr lang="ja-JP" altLang="en-US" i="1" dirty="0">
                <a:solidFill>
                  <a:srgbClr val="0000FF"/>
                </a:solidFill>
              </a:rPr>
              <a:t>⑤事業内容</a:t>
            </a:r>
          </a:p>
          <a:p>
            <a:pPr algn="l"/>
            <a:r>
              <a:rPr lang="ja-JP" altLang="en-US" i="1" dirty="0">
                <a:solidFill>
                  <a:srgbClr val="0000FF"/>
                </a:solidFill>
              </a:rPr>
              <a:t>　　「①事業目的、②事業目標、③事業による効果」を達成するために解決すべき技術的課題や　</a:t>
            </a:r>
            <a:endParaRPr lang="en-US" altLang="ja-JP" i="1" dirty="0">
              <a:solidFill>
                <a:srgbClr val="0000FF"/>
              </a:solidFill>
            </a:endParaRPr>
          </a:p>
          <a:p>
            <a:pPr algn="l"/>
            <a:r>
              <a:rPr lang="ja-JP" altLang="en-US" i="1" dirty="0">
                <a:solidFill>
                  <a:srgbClr val="0000FF"/>
                </a:solidFill>
              </a:rPr>
              <a:t>　それを解決する手法、従来技術との比較や提案内容の技術的優位性やその根拠など、提案</a:t>
            </a:r>
            <a:endParaRPr lang="en-US" altLang="ja-JP" i="1" dirty="0">
              <a:solidFill>
                <a:srgbClr val="0000FF"/>
              </a:solidFill>
            </a:endParaRPr>
          </a:p>
          <a:p>
            <a:pPr algn="l"/>
            <a:r>
              <a:rPr lang="ja-JP" altLang="en-US" i="1" dirty="0">
                <a:solidFill>
                  <a:srgbClr val="0000FF"/>
                </a:solidFill>
              </a:rPr>
              <a:t>　する研究開発内容を具体的かつ分かりやすく記載してください。</a:t>
            </a:r>
            <a:endParaRPr lang="en-US" altLang="ja-JP" i="1" dirty="0">
              <a:solidFill>
                <a:srgbClr val="0000FF"/>
              </a:solidFill>
            </a:endParaRPr>
          </a:p>
          <a:p>
            <a:pPr algn="l"/>
            <a:r>
              <a:rPr lang="ja-JP" altLang="en-US" i="1" dirty="0">
                <a:solidFill>
                  <a:srgbClr val="0000FF"/>
                </a:solidFill>
              </a:rPr>
              <a:t>　　項目立てする研究開発内容について、「①事業目的、②事業目標、③事業による効果」の</a:t>
            </a:r>
            <a:endParaRPr lang="en-US" altLang="ja-JP" i="1" dirty="0">
              <a:solidFill>
                <a:srgbClr val="0000FF"/>
              </a:solidFill>
            </a:endParaRPr>
          </a:p>
          <a:p>
            <a:pPr algn="l"/>
            <a:r>
              <a:rPr lang="ja-JP" altLang="en-US" i="1" dirty="0">
                <a:solidFill>
                  <a:srgbClr val="0000FF"/>
                </a:solidFill>
              </a:rPr>
              <a:t>　達成に向けて必要な要素となる研究開発内容毎の達成すべき目標をその設定根拠・理由と</a:t>
            </a:r>
            <a:endParaRPr lang="en-US" altLang="ja-JP" i="1" dirty="0">
              <a:solidFill>
                <a:srgbClr val="0000FF"/>
              </a:solidFill>
            </a:endParaRPr>
          </a:p>
          <a:p>
            <a:pPr algn="l"/>
            <a:r>
              <a:rPr lang="ja-JP" altLang="en-US" i="1" dirty="0">
                <a:solidFill>
                  <a:srgbClr val="0000FF"/>
                </a:solidFill>
              </a:rPr>
              <a:t>　ともに記載してください。各研究開発内容の目標については、可能な限り具体的かつ定量的な</a:t>
            </a:r>
            <a:endParaRPr lang="en-US" altLang="ja-JP" i="1" dirty="0">
              <a:solidFill>
                <a:srgbClr val="0000FF"/>
              </a:solidFill>
            </a:endParaRPr>
          </a:p>
          <a:p>
            <a:pPr algn="l"/>
            <a:r>
              <a:rPr lang="ja-JP" altLang="en-US" i="1" dirty="0">
                <a:solidFill>
                  <a:srgbClr val="0000FF"/>
                </a:solidFill>
              </a:rPr>
              <a:t>　表現により記載してください。</a:t>
            </a:r>
            <a:endParaRPr lang="en-US" altLang="ja-JP" i="1" dirty="0">
              <a:solidFill>
                <a:srgbClr val="0000FF"/>
              </a:solidFill>
            </a:endParaRPr>
          </a:p>
          <a:p>
            <a:pPr algn="l"/>
            <a:r>
              <a:rPr lang="ja-JP" altLang="en-US" i="1" dirty="0">
                <a:solidFill>
                  <a:srgbClr val="0000FF"/>
                </a:solidFill>
              </a:rPr>
              <a:t>　　</a:t>
            </a:r>
          </a:p>
          <a:p>
            <a:pPr algn="l"/>
            <a:r>
              <a:rPr lang="ja-JP" altLang="en-US" i="1" dirty="0">
                <a:solidFill>
                  <a:srgbClr val="0000FF"/>
                </a:solidFill>
              </a:rPr>
              <a:t>　　本提案で掲げる「①事業目的、②事業目標、③事業による効果」や上記の提案する研究開発</a:t>
            </a:r>
            <a:endParaRPr lang="en-US" altLang="ja-JP" i="1" dirty="0">
              <a:solidFill>
                <a:srgbClr val="0000FF"/>
              </a:solidFill>
            </a:endParaRPr>
          </a:p>
          <a:p>
            <a:pPr algn="l"/>
            <a:r>
              <a:rPr lang="ja-JP" altLang="en-US" i="1" dirty="0">
                <a:solidFill>
                  <a:srgbClr val="0000FF"/>
                </a:solidFill>
              </a:rPr>
              <a:t>　内容が、基本計画等で示している事業全体のアウトプット目標の達成にどう貢献できるのかを</a:t>
            </a:r>
            <a:endParaRPr lang="en-US" altLang="ja-JP" i="1" dirty="0">
              <a:solidFill>
                <a:srgbClr val="0000FF"/>
              </a:solidFill>
            </a:endParaRPr>
          </a:p>
          <a:p>
            <a:pPr algn="l"/>
            <a:r>
              <a:rPr lang="ja-JP" altLang="en-US" i="1" dirty="0">
                <a:solidFill>
                  <a:srgbClr val="0000FF"/>
                </a:solidFill>
              </a:rPr>
              <a:t>　記載してください。</a:t>
            </a:r>
            <a:endParaRPr lang="en-US" altLang="ja-JP" i="1" dirty="0">
              <a:solidFill>
                <a:srgbClr val="0000FF"/>
              </a:solidFill>
            </a:endParaRPr>
          </a:p>
          <a:p>
            <a:pPr algn="l"/>
            <a:endParaRPr lang="en-US" altLang="ja-JP" i="1" dirty="0">
              <a:solidFill>
                <a:srgbClr val="0000FF"/>
              </a:solidFill>
            </a:endParaRPr>
          </a:p>
          <a:p>
            <a:pPr algn="l"/>
            <a:r>
              <a:rPr lang="ja-JP" altLang="en-US" i="1" dirty="0">
                <a:solidFill>
                  <a:srgbClr val="0000FF"/>
                </a:solidFill>
              </a:rPr>
              <a:t>　　取り組む研究開発内容や事業全体目標への貢献やその実現に向けた構想について、項目</a:t>
            </a:r>
            <a:endParaRPr lang="en-US" altLang="ja-JP" i="1" dirty="0">
              <a:solidFill>
                <a:srgbClr val="0000FF"/>
              </a:solidFill>
            </a:endParaRPr>
          </a:p>
          <a:p>
            <a:pPr algn="l"/>
            <a:r>
              <a:rPr lang="ja-JP" altLang="en-US" i="1" dirty="0">
                <a:solidFill>
                  <a:srgbClr val="0000FF"/>
                </a:solidFill>
              </a:rPr>
              <a:t>　立てを行い、項目毎に委託先・共同研究先も含めて実施主体を明記してください。</a:t>
            </a:r>
          </a:p>
          <a:p>
            <a:pPr algn="l"/>
            <a:r>
              <a:rPr lang="ja-JP" altLang="en-US" i="1" dirty="0">
                <a:solidFill>
                  <a:srgbClr val="0000FF"/>
                </a:solidFill>
              </a:rPr>
              <a:t>　　</a:t>
            </a:r>
          </a:p>
        </p:txBody>
      </p:sp>
    </p:spTree>
    <p:extLst>
      <p:ext uri="{BB962C8B-B14F-4D97-AF65-F5344CB8AC3E}">
        <p14:creationId xmlns:p14="http://schemas.microsoft.com/office/powerpoint/2010/main" val="19547490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E8D3A6-B12C-E703-23DF-10DA8BEAA344}"/>
            </a:ext>
          </a:extLst>
        </p:cNvPr>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9293F204-F23E-EEB6-ABDE-2C21D73BECA3}"/>
              </a:ext>
            </a:extLst>
          </p:cNvPr>
          <p:cNvSpPr>
            <a:spLocks noGrp="1"/>
          </p:cNvSpPr>
          <p:nvPr>
            <p:ph type="sldNum" sz="quarter" idx="4"/>
          </p:nvPr>
        </p:nvSpPr>
        <p:spPr>
          <a:xfrm>
            <a:off x="8991279" y="6492877"/>
            <a:ext cx="901557"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900" b="0" i="1" kern="1200">
                <a:solidFill>
                  <a:schemeClr val="tx1">
                    <a:tint val="75000"/>
                  </a:schemeClr>
                </a:solidFill>
                <a:latin typeface="ＭＳ Ｐゴシック" panose="020B0600070205080204" pitchFamily="50" charset="-128"/>
                <a:ea typeface="ＭＳ Ｐゴシック" panose="020B0600070205080204" pitchFamily="50" charset="-128"/>
                <a:cs typeface="Arial" panose="020B0604020202020204" pitchFamily="34" charset="0"/>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652AE7A0-B274-4AD2-A86F-1F9EDE300C1C}" type="slidenum">
              <a:rPr lang="ja-JP" altLang="en-US" smtClean="0"/>
              <a:pPr/>
              <a:t>5</a:t>
            </a:fld>
            <a:endParaRPr lang="ja-JP" altLang="en-US" dirty="0"/>
          </a:p>
        </p:txBody>
      </p:sp>
      <p:sp>
        <p:nvSpPr>
          <p:cNvPr id="2" name="タイトル 1">
            <a:extLst>
              <a:ext uri="{FF2B5EF4-FFF2-40B4-BE49-F238E27FC236}">
                <a16:creationId xmlns:a16="http://schemas.microsoft.com/office/drawing/2014/main" id="{BD65217B-3402-C979-0062-476442B7C5EF}"/>
              </a:ext>
            </a:extLst>
          </p:cNvPr>
          <p:cNvSpPr>
            <a:spLocks noGrp="1"/>
          </p:cNvSpPr>
          <p:nvPr>
            <p:ph type="title"/>
          </p:nvPr>
        </p:nvSpPr>
        <p:spPr>
          <a:xfrm>
            <a:off x="356836" y="138580"/>
            <a:ext cx="3527187" cy="562074"/>
          </a:xfrm>
        </p:spPr>
        <p:style>
          <a:lnRef idx="0">
            <a:schemeClr val="accent5"/>
          </a:lnRef>
          <a:fillRef idx="3">
            <a:schemeClr val="accent5"/>
          </a:fillRef>
          <a:effectRef idx="3">
            <a:schemeClr val="accent5"/>
          </a:effectRef>
          <a:fontRef idx="minor">
            <a:schemeClr val="lt1"/>
          </a:fontRef>
        </p:style>
        <p:txBody>
          <a:bodyPr>
            <a:noAutofit/>
          </a:bodyPr>
          <a:lstStyle/>
          <a:p>
            <a:pPr algn="ctr"/>
            <a:r>
              <a:rPr kumimoji="1" lang="zh-TW" altLang="en-US" sz="2800" dirty="0">
                <a:solidFill>
                  <a:schemeClr val="bg1"/>
                </a:solidFill>
              </a:rPr>
              <a:t>研究開発体制等</a:t>
            </a:r>
            <a:endParaRPr kumimoji="1" lang="ja-JP" altLang="en-US" sz="2800" dirty="0">
              <a:solidFill>
                <a:schemeClr val="bg1"/>
              </a:solidFill>
            </a:endParaRPr>
          </a:p>
        </p:txBody>
      </p:sp>
      <p:sp>
        <p:nvSpPr>
          <p:cNvPr id="5" name="Rectangle 17">
            <a:extLst>
              <a:ext uri="{FF2B5EF4-FFF2-40B4-BE49-F238E27FC236}">
                <a16:creationId xmlns:a16="http://schemas.microsoft.com/office/drawing/2014/main" id="{D63964AD-7C25-4E1D-013C-D2038E818ABB}"/>
              </a:ext>
            </a:extLst>
          </p:cNvPr>
          <p:cNvSpPr>
            <a:spLocks noChangeArrowheads="1"/>
          </p:cNvSpPr>
          <p:nvPr/>
        </p:nvSpPr>
        <p:spPr bwMode="auto">
          <a:xfrm>
            <a:off x="2460350" y="932946"/>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endParaRPr>
          </a:p>
        </p:txBody>
      </p:sp>
      <p:sp>
        <p:nvSpPr>
          <p:cNvPr id="6" name="Rectangle 21">
            <a:extLst>
              <a:ext uri="{FF2B5EF4-FFF2-40B4-BE49-F238E27FC236}">
                <a16:creationId xmlns:a16="http://schemas.microsoft.com/office/drawing/2014/main" id="{D34EAAC5-E927-3162-A5F0-0B296B33541E}"/>
              </a:ext>
            </a:extLst>
          </p:cNvPr>
          <p:cNvSpPr>
            <a:spLocks noChangeArrowheads="1"/>
          </p:cNvSpPr>
          <p:nvPr/>
        </p:nvSpPr>
        <p:spPr bwMode="auto">
          <a:xfrm>
            <a:off x="3128688" y="1390146"/>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ja-JP" altLang="ja-JP" sz="6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br>
              <a:rPr kumimoji="0" lang="ja-JP" altLang="ja-JP" sz="1800" b="0" i="0" u="none" strike="noStrike" kern="1200" cap="none" spc="0" normalizeH="0" baseline="0" noProof="0">
                <a:ln>
                  <a:noFill/>
                </a:ln>
                <a:solidFill>
                  <a:prstClr val="black"/>
                </a:solidFill>
                <a:effectLst/>
                <a:uLnTx/>
                <a:uFillTx/>
                <a:latin typeface="Arial" panose="020B0604020202020204" pitchFamily="34" charset="0"/>
                <a:ea typeface="ＭＳ Ｐゴシック" panose="020B0600070205080204" pitchFamily="50" charset="-128"/>
                <a:cs typeface="+mn-cs"/>
              </a:rPr>
            </a:br>
            <a:endParaRPr kumimoji="0" lang="ja-JP" altLang="ja-JP" sz="1800" b="0" i="0" u="none" strike="noStrike" kern="1200" cap="none" spc="0" normalizeH="0" baseline="0" noProof="0">
              <a:ln>
                <a:noFill/>
              </a:ln>
              <a:solidFill>
                <a:prstClr val="black"/>
              </a:solidFill>
              <a:effectLst/>
              <a:uLnTx/>
              <a:uFillTx/>
              <a:latin typeface="Arial" panose="020B0604020202020204" pitchFamily="34" charset="0"/>
              <a:ea typeface="ＭＳ Ｐゴシック" panose="020B0600070205080204" pitchFamily="50" charset="-128"/>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ja-JP" altLang="ja-JP" sz="1800" b="0" i="0" u="none" strike="noStrike" kern="1200" cap="none" spc="0" normalizeH="0" baseline="0" noProof="0">
              <a:ln>
                <a:noFill/>
              </a:ln>
              <a:solidFill>
                <a:prstClr val="black"/>
              </a:solidFill>
              <a:effectLst/>
              <a:uLnTx/>
              <a:uFillTx/>
              <a:latin typeface="Arial" panose="020B0604020202020204" pitchFamily="34" charset="0"/>
              <a:ea typeface="ＭＳ Ｐゴシック" panose="020B0600070205080204" pitchFamily="50" charset="-128"/>
              <a:cs typeface="+mn-cs"/>
            </a:endParaRPr>
          </a:p>
        </p:txBody>
      </p:sp>
      <p:sp>
        <p:nvSpPr>
          <p:cNvPr id="8" name="Rectangle 28">
            <a:extLst>
              <a:ext uri="{FF2B5EF4-FFF2-40B4-BE49-F238E27FC236}">
                <a16:creationId xmlns:a16="http://schemas.microsoft.com/office/drawing/2014/main" id="{719BDC63-46C7-AC13-BCEC-5111ADA3BADA}"/>
              </a:ext>
            </a:extLst>
          </p:cNvPr>
          <p:cNvSpPr>
            <a:spLocks noChangeArrowheads="1"/>
          </p:cNvSpPr>
          <p:nvPr/>
        </p:nvSpPr>
        <p:spPr bwMode="auto">
          <a:xfrm>
            <a:off x="3128688" y="1390146"/>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endParaRPr>
          </a:p>
        </p:txBody>
      </p:sp>
      <p:sp>
        <p:nvSpPr>
          <p:cNvPr id="9" name="正方形/長方形 8">
            <a:extLst>
              <a:ext uri="{FF2B5EF4-FFF2-40B4-BE49-F238E27FC236}">
                <a16:creationId xmlns:a16="http://schemas.microsoft.com/office/drawing/2014/main" id="{C560890D-8941-6E2B-0926-2CEC4F16CA37}"/>
              </a:ext>
            </a:extLst>
          </p:cNvPr>
          <p:cNvSpPr/>
          <p:nvPr/>
        </p:nvSpPr>
        <p:spPr>
          <a:xfrm>
            <a:off x="266549" y="836286"/>
            <a:ext cx="9460776" cy="923330"/>
          </a:xfrm>
          <a:prstGeom prst="rect">
            <a:avLst/>
          </a:prstGeom>
        </p:spPr>
        <p:txBody>
          <a:bodyPr wrap="square">
            <a:spAutoFit/>
          </a:bodyPr>
          <a:lstStyle/>
          <a:p>
            <a:pPr marL="87313" marR="0" lvl="0" indent="-87313" algn="l" defTabSz="914400" rtl="0" eaLnBrk="1" fontAlgn="auto" latinLnBrk="0" hangingPunct="1">
              <a:lnSpc>
                <a:spcPct val="100000"/>
              </a:lnSpc>
              <a:spcBef>
                <a:spcPts val="0"/>
              </a:spcBef>
              <a:spcAft>
                <a:spcPts val="0"/>
              </a:spcAft>
              <a:buClrTx/>
              <a:buSzTx/>
              <a:buFontTx/>
              <a:buNone/>
              <a:tabLst/>
              <a:defRPr/>
            </a:pPr>
            <a:r>
              <a:rPr kumimoji="1" lang="ja-JP" altLang="en-US" sz="1800" b="0" i="1" u="none" strike="noStrike" kern="1200" cap="none" spc="0" normalizeH="0" baseline="0" noProof="0" dirty="0">
                <a:ln>
                  <a:noFill/>
                </a:ln>
                <a:solidFill>
                  <a:srgbClr val="0000FF"/>
                </a:solidFill>
                <a:effectLst/>
                <a:uLnTx/>
                <a:uFillTx/>
                <a:latin typeface="Calibri" panose="020F0502020204030204"/>
                <a:ea typeface="ＭＳ Ｐゴシック" panose="020B0600070205080204" pitchFamily="50" charset="-128"/>
                <a:cs typeface="+mn-cs"/>
              </a:rPr>
              <a:t>・提案する研究開発を実施する体制とそれぞれの役割を下図のように記載してください。</a:t>
            </a:r>
            <a:endParaRPr kumimoji="1" lang="en-US" altLang="ja-JP" sz="1800" b="0" i="1" u="none" strike="noStrike" kern="1200" cap="none" spc="0" normalizeH="0" baseline="0" noProof="0" dirty="0">
              <a:ln>
                <a:noFill/>
              </a:ln>
              <a:solidFill>
                <a:srgbClr val="0000FF"/>
              </a:solidFill>
              <a:effectLst/>
              <a:uLnTx/>
              <a:uFillTx/>
              <a:latin typeface="Calibri" panose="020F0502020204030204"/>
              <a:ea typeface="ＭＳ Ｐゴシック" panose="020B0600070205080204" pitchFamily="50" charset="-128"/>
              <a:cs typeface="+mn-cs"/>
            </a:endParaRPr>
          </a:p>
          <a:p>
            <a:pPr marL="87313" marR="0" lvl="0" indent="-87313" algn="l" defTabSz="914400" rtl="0" eaLnBrk="1" fontAlgn="auto" latinLnBrk="0" hangingPunct="1">
              <a:lnSpc>
                <a:spcPct val="100000"/>
              </a:lnSpc>
              <a:spcBef>
                <a:spcPts val="0"/>
              </a:spcBef>
              <a:spcAft>
                <a:spcPts val="0"/>
              </a:spcAft>
              <a:buClrTx/>
              <a:buSzTx/>
              <a:buFontTx/>
              <a:buNone/>
              <a:tabLst/>
              <a:defRPr/>
            </a:pPr>
            <a:r>
              <a:rPr kumimoji="1" lang="ja-JP" altLang="en-US" sz="1800" b="0" i="1" u="none" strike="noStrike" kern="1200" cap="none" spc="0" normalizeH="0" baseline="0" noProof="0" dirty="0">
                <a:ln>
                  <a:noFill/>
                </a:ln>
                <a:solidFill>
                  <a:srgbClr val="0000FF"/>
                </a:solidFill>
                <a:effectLst/>
                <a:uLnTx/>
                <a:uFillTx/>
                <a:latin typeface="Calibri" panose="020F0502020204030204"/>
                <a:ea typeface="ＭＳ Ｐゴシック" panose="020B0600070205080204" pitchFamily="50" charset="-128"/>
                <a:cs typeface="+mn-cs"/>
              </a:rPr>
              <a:t>・本事業に関与する</a:t>
            </a:r>
            <a:r>
              <a:rPr kumimoji="1" lang="ja-JP" altLang="ja-JP" sz="1800" b="0" i="1" u="none" strike="noStrike" kern="100" cap="none" spc="0" normalizeH="0" baseline="0" noProof="0" dirty="0">
                <a:ln>
                  <a:noFill/>
                </a:ln>
                <a:solidFill>
                  <a:srgbClr val="0000FF"/>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航空機の所有者又は使用者、副生物（ＳＡＦ及びその他併産品）の利用者</a:t>
            </a:r>
            <a:r>
              <a:rPr kumimoji="1" lang="ja-JP" altLang="en-US" sz="1800" b="0" i="1" u="none" strike="noStrike" kern="100" cap="none" spc="0" normalizeH="0" baseline="0" noProof="0" dirty="0">
                <a:ln>
                  <a:noFill/>
                </a:ln>
                <a:solidFill>
                  <a:srgbClr val="0000FF"/>
                </a:solidFill>
                <a:effectLst/>
                <a:uLnTx/>
                <a:uFillTx/>
                <a:latin typeface="ＭＳ Ｐゴシック" panose="020B0600070205080204" pitchFamily="50" charset="-128"/>
                <a:ea typeface="ＭＳ Ｐゴシック" panose="020B0600070205080204" pitchFamily="50" charset="-128"/>
                <a:cs typeface="Times New Roman" panose="02020603050405020304" pitchFamily="18" charset="0"/>
              </a:rPr>
              <a:t>等</a:t>
            </a:r>
            <a:r>
              <a:rPr kumimoji="1" lang="ja-JP" altLang="en-US" i="1" dirty="0">
                <a:solidFill>
                  <a:srgbClr val="0000FF"/>
                </a:solidFill>
                <a:latin typeface="Calibri" panose="020F0502020204030204"/>
                <a:ea typeface="ＭＳ Ｐゴシック" panose="020B0600070205080204" pitchFamily="50" charset="-128"/>
              </a:rPr>
              <a:t>がいる場合は、</a:t>
            </a:r>
            <a:r>
              <a:rPr kumimoji="1" lang="ja-JP" altLang="en-US" sz="1800" b="0" i="1" u="none" strike="noStrike" kern="1200" cap="none" spc="0" normalizeH="0" baseline="0" noProof="0" dirty="0">
                <a:ln>
                  <a:noFill/>
                </a:ln>
                <a:solidFill>
                  <a:srgbClr val="0000FF"/>
                </a:solidFill>
                <a:effectLst/>
                <a:uLnTx/>
                <a:uFillTx/>
                <a:latin typeface="Calibri" panose="020F0502020204030204"/>
                <a:ea typeface="ＭＳ Ｐゴシック" panose="020B0600070205080204" pitchFamily="50" charset="-128"/>
                <a:cs typeface="+mn-cs"/>
              </a:rPr>
              <a:t>協力事業者として記載してください。</a:t>
            </a:r>
            <a:endParaRPr kumimoji="1" lang="en-US" altLang="ja-JP" sz="1800" b="0" i="1" u="none" strike="noStrike" kern="1200" cap="none" spc="0" normalizeH="0" baseline="0" noProof="0" dirty="0">
              <a:ln>
                <a:noFill/>
              </a:ln>
              <a:solidFill>
                <a:srgbClr val="0000FF"/>
              </a:solidFill>
              <a:effectLst/>
              <a:uLnTx/>
              <a:uFillTx/>
              <a:latin typeface="Calibri" panose="020F0502020204030204"/>
              <a:ea typeface="ＭＳ Ｐゴシック" panose="020B0600070205080204" pitchFamily="50" charset="-128"/>
              <a:cs typeface="+mn-cs"/>
            </a:endParaRPr>
          </a:p>
        </p:txBody>
      </p:sp>
      <p:sp>
        <p:nvSpPr>
          <p:cNvPr id="3" name="正方形/長方形 2">
            <a:extLst>
              <a:ext uri="{FF2B5EF4-FFF2-40B4-BE49-F238E27FC236}">
                <a16:creationId xmlns:a16="http://schemas.microsoft.com/office/drawing/2014/main" id="{D6F59F9C-4679-1EFD-B6DB-EF7761D5E863}"/>
              </a:ext>
            </a:extLst>
          </p:cNvPr>
          <p:cNvSpPr/>
          <p:nvPr/>
        </p:nvSpPr>
        <p:spPr>
          <a:xfrm>
            <a:off x="536065" y="5211281"/>
            <a:ext cx="8537524" cy="923330"/>
          </a:xfrm>
          <a:prstGeom prst="rect">
            <a:avLst/>
          </a:prstGeom>
        </p:spPr>
        <p:txBody>
          <a:bodyPr wrap="square">
            <a:spAutoFit/>
          </a:bodyPr>
          <a:lstStyle/>
          <a:p>
            <a:pPr algn="l" defTabSz="844083" fontAlgn="auto">
              <a:spcBef>
                <a:spcPts val="0"/>
              </a:spcBef>
              <a:spcAft>
                <a:spcPts val="0"/>
              </a:spcAft>
              <a:defRPr/>
            </a:pPr>
            <a:r>
              <a:rPr lang="en-US" altLang="ja-JP" dirty="0">
                <a:solidFill>
                  <a:srgbClr val="0000FF"/>
                </a:solidFill>
              </a:rPr>
              <a:t>※</a:t>
            </a:r>
            <a:r>
              <a:rPr lang="ja-JP" altLang="en-US" dirty="0">
                <a:solidFill>
                  <a:srgbClr val="0000FF"/>
                </a:solidFill>
              </a:rPr>
              <a:t>　共同提案の場合は技術力を有する企業等による役割分担の明確な開発体制が</a:t>
            </a:r>
            <a:endParaRPr lang="en-US" altLang="ja-JP" dirty="0">
              <a:solidFill>
                <a:srgbClr val="0000FF"/>
              </a:solidFill>
            </a:endParaRPr>
          </a:p>
          <a:p>
            <a:pPr algn="l" defTabSz="844083" fontAlgn="auto">
              <a:spcBef>
                <a:spcPts val="0"/>
              </a:spcBef>
              <a:spcAft>
                <a:spcPts val="0"/>
              </a:spcAft>
              <a:defRPr/>
            </a:pPr>
            <a:r>
              <a:rPr lang="ja-JP" altLang="en-US" dirty="0">
                <a:solidFill>
                  <a:srgbClr val="0000FF"/>
                </a:solidFill>
              </a:rPr>
              <a:t>　　望ましいです。</a:t>
            </a:r>
            <a:endParaRPr lang="en-US" altLang="ja-JP" dirty="0">
              <a:solidFill>
                <a:srgbClr val="0000FF"/>
              </a:solidFill>
            </a:endParaRPr>
          </a:p>
          <a:p>
            <a:pPr algn="l" defTabSz="844083" fontAlgn="auto">
              <a:spcBef>
                <a:spcPts val="0"/>
              </a:spcBef>
              <a:spcAft>
                <a:spcPts val="0"/>
              </a:spcAft>
              <a:defRPr/>
            </a:pPr>
            <a:r>
              <a:rPr lang="en-US" altLang="ja-JP" dirty="0">
                <a:solidFill>
                  <a:srgbClr val="0000FF"/>
                </a:solidFill>
              </a:rPr>
              <a:t>※</a:t>
            </a:r>
            <a:r>
              <a:rPr lang="ja-JP" altLang="en-US" dirty="0">
                <a:solidFill>
                  <a:srgbClr val="0000FF"/>
                </a:solidFill>
              </a:rPr>
              <a:t>　</a:t>
            </a:r>
            <a:r>
              <a:rPr lang="ja-JP" altLang="en-US" b="1" i="0" dirty="0">
                <a:solidFill>
                  <a:srgbClr val="C00000"/>
                </a:solidFill>
              </a:rPr>
              <a:t>委託事業での再々委託、助成事業での再委託は認めておりません。</a:t>
            </a:r>
            <a:endParaRPr lang="ja-JP" altLang="ja-JP" dirty="0">
              <a:solidFill>
                <a:srgbClr val="002060"/>
              </a:solidFill>
            </a:endParaRPr>
          </a:p>
        </p:txBody>
      </p:sp>
      <p:sp>
        <p:nvSpPr>
          <p:cNvPr id="43" name="コンテンツ プレースホルダー 2">
            <a:extLst>
              <a:ext uri="{FF2B5EF4-FFF2-40B4-BE49-F238E27FC236}">
                <a16:creationId xmlns:a16="http://schemas.microsoft.com/office/drawing/2014/main" id="{D12833A4-E1EF-2662-8683-85CD05742C3D}"/>
              </a:ext>
            </a:extLst>
          </p:cNvPr>
          <p:cNvSpPr txBox="1">
            <a:spLocks/>
          </p:cNvSpPr>
          <p:nvPr/>
        </p:nvSpPr>
        <p:spPr>
          <a:xfrm>
            <a:off x="482271" y="2344835"/>
            <a:ext cx="1978079" cy="340863"/>
          </a:xfrm>
          <a:prstGeom prst="rect">
            <a:avLst/>
          </a:prstGeom>
        </p:spPr>
        <p:txBody>
          <a:bodyPr wrap="square"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defTabSz="844083" fontAlgn="auto">
              <a:spcAft>
                <a:spcPts val="0"/>
              </a:spcAft>
              <a:buNone/>
              <a:defRPr/>
            </a:pPr>
            <a:r>
              <a:rPr lang="ja-JP" altLang="en-US" sz="2215" b="1" i="0" dirty="0">
                <a:solidFill>
                  <a:prstClr val="black"/>
                </a:solidFill>
                <a:latin typeface="Meiryo UI" panose="020B0604030504040204" pitchFamily="50" charset="-128"/>
                <a:ea typeface="Meiryo UI" panose="020B0604030504040204" pitchFamily="50" charset="-128"/>
              </a:rPr>
              <a:t>（委託事業）</a:t>
            </a:r>
          </a:p>
        </p:txBody>
      </p:sp>
      <p:sp>
        <p:nvSpPr>
          <p:cNvPr id="44" name="コンテンツ プレースホルダー 2">
            <a:extLst>
              <a:ext uri="{FF2B5EF4-FFF2-40B4-BE49-F238E27FC236}">
                <a16:creationId xmlns:a16="http://schemas.microsoft.com/office/drawing/2014/main" id="{AE31C2F0-0BDF-7247-4F81-FB2E84DBD3BD}"/>
              </a:ext>
            </a:extLst>
          </p:cNvPr>
          <p:cNvSpPr txBox="1">
            <a:spLocks/>
          </p:cNvSpPr>
          <p:nvPr/>
        </p:nvSpPr>
        <p:spPr>
          <a:xfrm>
            <a:off x="5237335" y="2344834"/>
            <a:ext cx="1978079" cy="340863"/>
          </a:xfrm>
          <a:prstGeom prst="rect">
            <a:avLst/>
          </a:prstGeom>
        </p:spPr>
        <p:txBody>
          <a:bodyPr wrap="square"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defTabSz="844083" fontAlgn="auto">
              <a:spcAft>
                <a:spcPts val="0"/>
              </a:spcAft>
              <a:buNone/>
              <a:defRPr/>
            </a:pPr>
            <a:r>
              <a:rPr lang="ja-JP" altLang="en-US" sz="2215" b="1" i="0" dirty="0">
                <a:solidFill>
                  <a:prstClr val="black"/>
                </a:solidFill>
                <a:latin typeface="Meiryo UI" panose="020B0604030504040204" pitchFamily="50" charset="-128"/>
                <a:ea typeface="Meiryo UI" panose="020B0604030504040204" pitchFamily="50" charset="-128"/>
              </a:rPr>
              <a:t>（助成事業）</a:t>
            </a:r>
          </a:p>
        </p:txBody>
      </p:sp>
      <p:pic>
        <p:nvPicPr>
          <p:cNvPr id="45" name="図 44">
            <a:extLst>
              <a:ext uri="{FF2B5EF4-FFF2-40B4-BE49-F238E27FC236}">
                <a16:creationId xmlns:a16="http://schemas.microsoft.com/office/drawing/2014/main" id="{AA8DBCCE-FB54-B0C9-35DF-F5177BD2E809}"/>
              </a:ext>
            </a:extLst>
          </p:cNvPr>
          <p:cNvPicPr>
            <a:picLocks noChangeAspect="1"/>
          </p:cNvPicPr>
          <p:nvPr/>
        </p:nvPicPr>
        <p:blipFill>
          <a:blip r:embed="rId2"/>
          <a:stretch>
            <a:fillRect/>
          </a:stretch>
        </p:blipFill>
        <p:spPr>
          <a:xfrm>
            <a:off x="-60963" y="2777921"/>
            <a:ext cx="4765478" cy="2022657"/>
          </a:xfrm>
          <a:prstGeom prst="rect">
            <a:avLst/>
          </a:prstGeom>
        </p:spPr>
      </p:pic>
      <p:sp>
        <p:nvSpPr>
          <p:cNvPr id="46" name="Text Box 910">
            <a:extLst>
              <a:ext uri="{FF2B5EF4-FFF2-40B4-BE49-F238E27FC236}">
                <a16:creationId xmlns:a16="http://schemas.microsoft.com/office/drawing/2014/main" id="{198F1FCC-803A-16B6-91AC-4CBF27FC893A}"/>
              </a:ext>
            </a:extLst>
          </p:cNvPr>
          <p:cNvSpPr txBox="1">
            <a:spLocks noChangeArrowheads="1"/>
          </p:cNvSpPr>
          <p:nvPr/>
        </p:nvSpPr>
        <p:spPr bwMode="auto">
          <a:xfrm>
            <a:off x="3546017" y="2675335"/>
            <a:ext cx="800100"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rot="0" vert="horz" wrap="square" lIns="0" tIns="0" rIns="0" bIns="0" anchor="t" anchorCtr="0" upright="1">
            <a:noAutofit/>
          </a:bodyPr>
          <a:lstStyle/>
          <a:p>
            <a:pPr algn="just"/>
            <a:r>
              <a:rPr lang="ja-JP" sz="1000" i="1" kern="100" dirty="0">
                <a:solidFill>
                  <a:srgbClr val="0070C0"/>
                </a:solidFill>
                <a:effectLst/>
                <a:latin typeface="TmsRmn"/>
                <a:ea typeface="ＭＳ 明朝" panose="02020609040205080304" pitchFamily="17" charset="-128"/>
                <a:cs typeface="Times New Roman" panose="02020603050405020304" pitchFamily="18" charset="0"/>
              </a:rPr>
              <a:t>【再委託先】</a:t>
            </a:r>
            <a:endParaRPr lang="ja-JP" sz="1050" kern="100" dirty="0">
              <a:effectLst/>
              <a:latin typeface="TmsRmn"/>
              <a:ea typeface="ＭＳ 明朝" panose="02020609040205080304" pitchFamily="17" charset="-128"/>
              <a:cs typeface="Times New Roman" panose="02020603050405020304" pitchFamily="18" charset="0"/>
            </a:endParaRPr>
          </a:p>
        </p:txBody>
      </p:sp>
      <p:pic>
        <p:nvPicPr>
          <p:cNvPr id="49" name="図 48">
            <a:extLst>
              <a:ext uri="{FF2B5EF4-FFF2-40B4-BE49-F238E27FC236}">
                <a16:creationId xmlns:a16="http://schemas.microsoft.com/office/drawing/2014/main" id="{F3892C5B-450F-A49D-E3B2-5FAF6D98B1D1}"/>
              </a:ext>
            </a:extLst>
          </p:cNvPr>
          <p:cNvPicPr>
            <a:picLocks noChangeAspect="1"/>
          </p:cNvPicPr>
          <p:nvPr/>
        </p:nvPicPr>
        <p:blipFill>
          <a:blip r:embed="rId3"/>
          <a:stretch>
            <a:fillRect/>
          </a:stretch>
        </p:blipFill>
        <p:spPr>
          <a:xfrm>
            <a:off x="4791183" y="2875360"/>
            <a:ext cx="4848462" cy="1872781"/>
          </a:xfrm>
          <a:prstGeom prst="rect">
            <a:avLst/>
          </a:prstGeom>
        </p:spPr>
      </p:pic>
      <p:pic>
        <p:nvPicPr>
          <p:cNvPr id="50" name="図 49">
            <a:extLst>
              <a:ext uri="{FF2B5EF4-FFF2-40B4-BE49-F238E27FC236}">
                <a16:creationId xmlns:a16="http://schemas.microsoft.com/office/drawing/2014/main" id="{F06B5F19-4753-7652-E957-2FF808E01A21}"/>
              </a:ext>
            </a:extLst>
          </p:cNvPr>
          <p:cNvPicPr>
            <a:picLocks noChangeAspect="1"/>
          </p:cNvPicPr>
          <p:nvPr/>
        </p:nvPicPr>
        <p:blipFill>
          <a:blip r:embed="rId4"/>
          <a:stretch>
            <a:fillRect/>
          </a:stretch>
        </p:blipFill>
        <p:spPr>
          <a:xfrm>
            <a:off x="7700688" y="2618149"/>
            <a:ext cx="1057423" cy="257211"/>
          </a:xfrm>
          <a:prstGeom prst="rect">
            <a:avLst/>
          </a:prstGeom>
        </p:spPr>
      </p:pic>
    </p:spTree>
    <p:extLst>
      <p:ext uri="{BB962C8B-B14F-4D97-AF65-F5344CB8AC3E}">
        <p14:creationId xmlns:p14="http://schemas.microsoft.com/office/powerpoint/2010/main" val="18179695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87C55B-5E15-52AD-D4F2-6175D65AD5C4}"/>
            </a:ext>
          </a:extLst>
        </p:cNvPr>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CCA2F5E6-F0BC-66E3-23F1-92DE965157FA}"/>
              </a:ext>
            </a:extLst>
          </p:cNvPr>
          <p:cNvSpPr>
            <a:spLocks noGrp="1"/>
          </p:cNvSpPr>
          <p:nvPr>
            <p:ph type="sldNum" sz="quarter" idx="4"/>
          </p:nvPr>
        </p:nvSpPr>
        <p:spPr>
          <a:xfrm>
            <a:off x="8991279" y="6492877"/>
            <a:ext cx="901557"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900" b="0" i="1" kern="1200">
                <a:solidFill>
                  <a:schemeClr val="tx1">
                    <a:tint val="75000"/>
                  </a:schemeClr>
                </a:solidFill>
                <a:latin typeface="ＭＳ Ｐゴシック" panose="020B0600070205080204" pitchFamily="50" charset="-128"/>
                <a:ea typeface="ＭＳ Ｐゴシック" panose="020B0600070205080204" pitchFamily="50" charset="-128"/>
                <a:cs typeface="Arial" panose="020B0604020202020204" pitchFamily="34" charset="0"/>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652AE7A0-B274-4AD2-A86F-1F9EDE300C1C}" type="slidenum">
              <a:rPr lang="ja-JP" altLang="en-US" smtClean="0"/>
              <a:pPr/>
              <a:t>6</a:t>
            </a:fld>
            <a:endParaRPr lang="ja-JP" altLang="en-US" dirty="0"/>
          </a:p>
        </p:txBody>
      </p:sp>
      <p:sp>
        <p:nvSpPr>
          <p:cNvPr id="2" name="タイトル 1">
            <a:extLst>
              <a:ext uri="{FF2B5EF4-FFF2-40B4-BE49-F238E27FC236}">
                <a16:creationId xmlns:a16="http://schemas.microsoft.com/office/drawing/2014/main" id="{699332F9-D7AF-3892-D8FE-1F47FE1F5E67}"/>
              </a:ext>
            </a:extLst>
          </p:cNvPr>
          <p:cNvSpPr>
            <a:spLocks noGrp="1"/>
          </p:cNvSpPr>
          <p:nvPr>
            <p:ph type="title"/>
          </p:nvPr>
        </p:nvSpPr>
        <p:spPr>
          <a:xfrm>
            <a:off x="268951" y="119013"/>
            <a:ext cx="3747237" cy="562074"/>
          </a:xfrm>
        </p:spPr>
        <p:style>
          <a:lnRef idx="0">
            <a:schemeClr val="accent5"/>
          </a:lnRef>
          <a:fillRef idx="3">
            <a:schemeClr val="accent5"/>
          </a:fillRef>
          <a:effectRef idx="3">
            <a:schemeClr val="accent5"/>
          </a:effectRef>
          <a:fontRef idx="minor">
            <a:schemeClr val="lt1"/>
          </a:fontRef>
        </p:style>
        <p:txBody>
          <a:bodyPr>
            <a:noAutofit/>
          </a:bodyPr>
          <a:lstStyle/>
          <a:p>
            <a:pPr algn="ctr"/>
            <a:r>
              <a:rPr kumimoji="1" lang="ja-JP" altLang="en-US" sz="2800" dirty="0">
                <a:solidFill>
                  <a:schemeClr val="bg1"/>
                </a:solidFill>
              </a:rPr>
              <a:t>研究開発スケジュール</a:t>
            </a:r>
          </a:p>
        </p:txBody>
      </p:sp>
      <p:graphicFrame>
        <p:nvGraphicFramePr>
          <p:cNvPr id="3" name="表 2">
            <a:extLst>
              <a:ext uri="{FF2B5EF4-FFF2-40B4-BE49-F238E27FC236}">
                <a16:creationId xmlns:a16="http://schemas.microsoft.com/office/drawing/2014/main" id="{00DE92E7-C2D4-CB38-301D-1129490B803A}"/>
              </a:ext>
            </a:extLst>
          </p:cNvPr>
          <p:cNvGraphicFramePr>
            <a:graphicFrameLocks noGrp="1"/>
          </p:cNvGraphicFramePr>
          <p:nvPr>
            <p:extLst>
              <p:ext uri="{D42A27DB-BD31-4B8C-83A1-F6EECF244321}">
                <p14:modId xmlns:p14="http://schemas.microsoft.com/office/powerpoint/2010/main" val="512512726"/>
              </p:ext>
            </p:extLst>
          </p:nvPr>
        </p:nvGraphicFramePr>
        <p:xfrm>
          <a:off x="239591" y="2263876"/>
          <a:ext cx="9426818" cy="4390321"/>
        </p:xfrm>
        <a:graphic>
          <a:graphicData uri="http://schemas.openxmlformats.org/drawingml/2006/table">
            <a:tbl>
              <a:tblPr>
                <a:tableStyleId>{5940675A-B579-460E-94D1-54222C63F5DA}</a:tableStyleId>
              </a:tblPr>
              <a:tblGrid>
                <a:gridCol w="1251744">
                  <a:extLst>
                    <a:ext uri="{9D8B030D-6E8A-4147-A177-3AD203B41FA5}">
                      <a16:colId xmlns:a16="http://schemas.microsoft.com/office/drawing/2014/main" val="20000"/>
                    </a:ext>
                  </a:extLst>
                </a:gridCol>
                <a:gridCol w="447017">
                  <a:extLst>
                    <a:ext uri="{9D8B030D-6E8A-4147-A177-3AD203B41FA5}">
                      <a16:colId xmlns:a16="http://schemas.microsoft.com/office/drawing/2014/main" val="2218961941"/>
                    </a:ext>
                  </a:extLst>
                </a:gridCol>
                <a:gridCol w="479916">
                  <a:extLst>
                    <a:ext uri="{9D8B030D-6E8A-4147-A177-3AD203B41FA5}">
                      <a16:colId xmlns:a16="http://schemas.microsoft.com/office/drawing/2014/main" val="1217483094"/>
                    </a:ext>
                  </a:extLst>
                </a:gridCol>
                <a:gridCol w="416147">
                  <a:extLst>
                    <a:ext uri="{9D8B030D-6E8A-4147-A177-3AD203B41FA5}">
                      <a16:colId xmlns:a16="http://schemas.microsoft.com/office/drawing/2014/main" val="2105664890"/>
                    </a:ext>
                  </a:extLst>
                </a:gridCol>
                <a:gridCol w="401882">
                  <a:extLst>
                    <a:ext uri="{9D8B030D-6E8A-4147-A177-3AD203B41FA5}">
                      <a16:colId xmlns:a16="http://schemas.microsoft.com/office/drawing/2014/main" val="926557766"/>
                    </a:ext>
                  </a:extLst>
                </a:gridCol>
                <a:gridCol w="401882">
                  <a:extLst>
                    <a:ext uri="{9D8B030D-6E8A-4147-A177-3AD203B41FA5}">
                      <a16:colId xmlns:a16="http://schemas.microsoft.com/office/drawing/2014/main" val="219317056"/>
                    </a:ext>
                  </a:extLst>
                </a:gridCol>
                <a:gridCol w="401882">
                  <a:extLst>
                    <a:ext uri="{9D8B030D-6E8A-4147-A177-3AD203B41FA5}">
                      <a16:colId xmlns:a16="http://schemas.microsoft.com/office/drawing/2014/main" val="2372285416"/>
                    </a:ext>
                  </a:extLst>
                </a:gridCol>
                <a:gridCol w="401882">
                  <a:extLst>
                    <a:ext uri="{9D8B030D-6E8A-4147-A177-3AD203B41FA5}">
                      <a16:colId xmlns:a16="http://schemas.microsoft.com/office/drawing/2014/main" val="1118490746"/>
                    </a:ext>
                  </a:extLst>
                </a:gridCol>
                <a:gridCol w="401882">
                  <a:extLst>
                    <a:ext uri="{9D8B030D-6E8A-4147-A177-3AD203B41FA5}">
                      <a16:colId xmlns:a16="http://schemas.microsoft.com/office/drawing/2014/main" val="2630207489"/>
                    </a:ext>
                  </a:extLst>
                </a:gridCol>
                <a:gridCol w="401882">
                  <a:extLst>
                    <a:ext uri="{9D8B030D-6E8A-4147-A177-3AD203B41FA5}">
                      <a16:colId xmlns:a16="http://schemas.microsoft.com/office/drawing/2014/main" val="1808101441"/>
                    </a:ext>
                  </a:extLst>
                </a:gridCol>
                <a:gridCol w="401882">
                  <a:extLst>
                    <a:ext uri="{9D8B030D-6E8A-4147-A177-3AD203B41FA5}">
                      <a16:colId xmlns:a16="http://schemas.microsoft.com/office/drawing/2014/main" val="973149533"/>
                    </a:ext>
                  </a:extLst>
                </a:gridCol>
                <a:gridCol w="401882">
                  <a:extLst>
                    <a:ext uri="{9D8B030D-6E8A-4147-A177-3AD203B41FA5}">
                      <a16:colId xmlns:a16="http://schemas.microsoft.com/office/drawing/2014/main" val="1479087096"/>
                    </a:ext>
                  </a:extLst>
                </a:gridCol>
                <a:gridCol w="401882">
                  <a:extLst>
                    <a:ext uri="{9D8B030D-6E8A-4147-A177-3AD203B41FA5}">
                      <a16:colId xmlns:a16="http://schemas.microsoft.com/office/drawing/2014/main" val="3049453779"/>
                    </a:ext>
                  </a:extLst>
                </a:gridCol>
                <a:gridCol w="401882">
                  <a:extLst>
                    <a:ext uri="{9D8B030D-6E8A-4147-A177-3AD203B41FA5}">
                      <a16:colId xmlns:a16="http://schemas.microsoft.com/office/drawing/2014/main" val="1417699058"/>
                    </a:ext>
                  </a:extLst>
                </a:gridCol>
                <a:gridCol w="401882">
                  <a:extLst>
                    <a:ext uri="{9D8B030D-6E8A-4147-A177-3AD203B41FA5}">
                      <a16:colId xmlns:a16="http://schemas.microsoft.com/office/drawing/2014/main" val="761734877"/>
                    </a:ext>
                  </a:extLst>
                </a:gridCol>
                <a:gridCol w="401882">
                  <a:extLst>
                    <a:ext uri="{9D8B030D-6E8A-4147-A177-3AD203B41FA5}">
                      <a16:colId xmlns:a16="http://schemas.microsoft.com/office/drawing/2014/main" val="790499063"/>
                    </a:ext>
                  </a:extLst>
                </a:gridCol>
                <a:gridCol w="401882">
                  <a:extLst>
                    <a:ext uri="{9D8B030D-6E8A-4147-A177-3AD203B41FA5}">
                      <a16:colId xmlns:a16="http://schemas.microsoft.com/office/drawing/2014/main" val="2936155611"/>
                    </a:ext>
                  </a:extLst>
                </a:gridCol>
                <a:gridCol w="401882">
                  <a:extLst>
                    <a:ext uri="{9D8B030D-6E8A-4147-A177-3AD203B41FA5}">
                      <a16:colId xmlns:a16="http://schemas.microsoft.com/office/drawing/2014/main" val="4054987879"/>
                    </a:ext>
                  </a:extLst>
                </a:gridCol>
                <a:gridCol w="401882">
                  <a:extLst>
                    <a:ext uri="{9D8B030D-6E8A-4147-A177-3AD203B41FA5}">
                      <a16:colId xmlns:a16="http://schemas.microsoft.com/office/drawing/2014/main" val="3787141576"/>
                    </a:ext>
                  </a:extLst>
                </a:gridCol>
                <a:gridCol w="401882">
                  <a:extLst>
                    <a:ext uri="{9D8B030D-6E8A-4147-A177-3AD203B41FA5}">
                      <a16:colId xmlns:a16="http://schemas.microsoft.com/office/drawing/2014/main" val="4164362304"/>
                    </a:ext>
                  </a:extLst>
                </a:gridCol>
                <a:gridCol w="401882">
                  <a:extLst>
                    <a:ext uri="{9D8B030D-6E8A-4147-A177-3AD203B41FA5}">
                      <a16:colId xmlns:a16="http://schemas.microsoft.com/office/drawing/2014/main" val="1767009102"/>
                    </a:ext>
                  </a:extLst>
                </a:gridCol>
              </a:tblGrid>
              <a:tr h="267691">
                <a:tc>
                  <a:txBody>
                    <a:bodyPr/>
                    <a:lstStyle/>
                    <a:p>
                      <a:pPr algn="ctr" fontAlgn="ctr"/>
                      <a:endParaRPr lang="en-US" sz="1600" b="0" i="0" u="none" strike="noStrike" dirty="0">
                        <a:solidFill>
                          <a:srgbClr val="000000"/>
                        </a:solidFill>
                        <a:latin typeface="ＭＳ Ｐゴシック"/>
                      </a:endParaRPr>
                    </a:p>
                  </a:txBody>
                  <a:tcPr marL="0" marR="0" marT="0" marB="0" anchor="ctr"/>
                </a:tc>
                <a:tc gridSpan="4">
                  <a:txBody>
                    <a:bodyPr/>
                    <a:lstStyle/>
                    <a:p>
                      <a:pPr algn="ctr" fontAlgn="ctr"/>
                      <a:r>
                        <a:rPr lang="en-US" sz="1600" u="none" strike="noStrike" dirty="0"/>
                        <a:t>2025FY</a:t>
                      </a:r>
                    </a:p>
                  </a:txBody>
                  <a:tcPr marL="0" marR="0" marT="0" marB="0" anchor="ct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1600" u="none" strike="noStrike" dirty="0"/>
                        <a:t>2026FY</a:t>
                      </a:r>
                    </a:p>
                  </a:txBody>
                  <a:tcPr marL="0" marR="0" marT="0" marB="0" anchor="ctr"/>
                </a:tc>
                <a:tc hMerge="1">
                  <a:txBody>
                    <a:bodyPr/>
                    <a:lstStyle/>
                    <a:p>
                      <a:pPr algn="ctr" fontAlgn="ctr"/>
                      <a:endParaRPr lang="en-US" sz="1600" u="none" strike="noStrike" dirty="0"/>
                    </a:p>
                  </a:txBody>
                  <a:tcPr marL="0" marR="0" marT="0" marB="0" anchor="ctr"/>
                </a:tc>
                <a:tc hMerge="1">
                  <a:txBody>
                    <a:bodyPr/>
                    <a:lstStyle/>
                    <a:p>
                      <a:pPr algn="ctr" fontAlgn="ctr"/>
                      <a:endParaRPr lang="en-US" sz="1600" u="none" strike="noStrike" dirty="0"/>
                    </a:p>
                  </a:txBody>
                  <a:tcPr marL="0" marR="0" marT="0" marB="0" anchor="ctr"/>
                </a:tc>
                <a:tc hMerge="1">
                  <a:txBody>
                    <a:bodyPr/>
                    <a:lstStyle/>
                    <a:p>
                      <a:pPr algn="ctr" fontAlgn="ctr"/>
                      <a:endParaRPr lang="en-US" sz="1600" u="none" strike="noStrike" dirty="0"/>
                    </a:p>
                  </a:txBody>
                  <a:tcPr marL="0" marR="0" marT="0" marB="0" anchor="ctr"/>
                </a:tc>
                <a:tc gridSpan="4">
                  <a:txBody>
                    <a:bodyPr/>
                    <a:lstStyle/>
                    <a:p>
                      <a:pPr algn="ctr" fontAlgn="ctr"/>
                      <a:r>
                        <a:rPr lang="en-US" sz="1600" u="none" strike="noStrike" dirty="0"/>
                        <a:t>2027FY</a:t>
                      </a:r>
                    </a:p>
                  </a:txBody>
                  <a:tcPr marL="0" marR="0" marT="0" marB="0" anchor="ctr"/>
                </a:tc>
                <a:tc hMerge="1">
                  <a:txBody>
                    <a:bodyPr/>
                    <a:lstStyle/>
                    <a:p>
                      <a:pPr algn="ctr" fontAlgn="ctr"/>
                      <a:endParaRPr lang="en-US" sz="1600" u="none" strike="noStrike" dirty="0"/>
                    </a:p>
                  </a:txBody>
                  <a:tcPr marL="0" marR="0" marT="0" marB="0" anchor="ctr"/>
                </a:tc>
                <a:tc hMerge="1">
                  <a:txBody>
                    <a:bodyPr/>
                    <a:lstStyle/>
                    <a:p>
                      <a:pPr algn="ctr" fontAlgn="ctr"/>
                      <a:endParaRPr lang="en-US" sz="1600" u="none" strike="noStrike" dirty="0"/>
                    </a:p>
                  </a:txBody>
                  <a:tcPr marL="0" marR="0" marT="0" marB="0" anchor="ctr"/>
                </a:tc>
                <a:tc hMerge="1">
                  <a:txBody>
                    <a:bodyPr/>
                    <a:lstStyle/>
                    <a:p>
                      <a:pPr algn="ctr" fontAlgn="ctr"/>
                      <a:endParaRPr lang="en-US" sz="1600" u="none" strike="noStrike" dirty="0"/>
                    </a:p>
                  </a:txBody>
                  <a:tcPr marL="0" marR="0" marT="0" marB="0" anchor="ctr"/>
                </a:tc>
                <a:tc gridSpan="4">
                  <a:txBody>
                    <a:bodyPr/>
                    <a:lstStyle/>
                    <a:p>
                      <a:pPr algn="ctr" fontAlgn="ctr"/>
                      <a:r>
                        <a:rPr lang="en-US" sz="1600" u="none" strike="noStrike" dirty="0"/>
                        <a:t>2028FY</a:t>
                      </a:r>
                    </a:p>
                  </a:txBody>
                  <a:tcPr marL="0" marR="0" marT="0" marB="0" anchor="ctr"/>
                </a:tc>
                <a:tc hMerge="1">
                  <a:txBody>
                    <a:bodyPr/>
                    <a:lstStyle/>
                    <a:p>
                      <a:pPr algn="ctr" fontAlgn="ctr"/>
                      <a:endParaRPr lang="en-US" sz="1600" u="none" strike="noStrike" dirty="0"/>
                    </a:p>
                  </a:txBody>
                  <a:tcPr marL="0" marR="0" marT="0" marB="0" anchor="ctr"/>
                </a:tc>
                <a:tc hMerge="1">
                  <a:txBody>
                    <a:bodyPr/>
                    <a:lstStyle/>
                    <a:p>
                      <a:pPr algn="ctr" fontAlgn="ctr"/>
                      <a:endParaRPr lang="en-US" sz="1600" u="none" strike="noStrike" dirty="0"/>
                    </a:p>
                  </a:txBody>
                  <a:tcPr marL="0" marR="0" marT="0" marB="0" anchor="ctr"/>
                </a:tc>
                <a:tc hMerge="1">
                  <a:txBody>
                    <a:bodyPr/>
                    <a:lstStyle/>
                    <a:p>
                      <a:pPr algn="ctr" fontAlgn="ctr"/>
                      <a:endParaRPr lang="en-US" sz="1600" u="none" strike="noStrike" dirty="0"/>
                    </a:p>
                  </a:txBody>
                  <a:tcPr marL="0" marR="0" marT="0" marB="0" anchor="ctr"/>
                </a:tc>
                <a:tc gridSpan="4">
                  <a:txBody>
                    <a:bodyPr/>
                    <a:lstStyle/>
                    <a:p>
                      <a:pPr algn="ctr" fontAlgn="ctr"/>
                      <a:r>
                        <a:rPr lang="en-US" sz="1600" u="none" strike="noStrike" dirty="0"/>
                        <a:t>2029FY</a:t>
                      </a:r>
                    </a:p>
                  </a:txBody>
                  <a:tcPr marL="0" marR="0" marT="0" marB="0" anchor="ctr"/>
                </a:tc>
                <a:tc hMerge="1">
                  <a:txBody>
                    <a:bodyPr/>
                    <a:lstStyle/>
                    <a:p>
                      <a:pPr algn="ctr" fontAlgn="ctr"/>
                      <a:endParaRPr lang="en-US" sz="1600" u="none" strike="noStrike" dirty="0"/>
                    </a:p>
                  </a:txBody>
                  <a:tcPr marL="0" marR="0" marT="0" marB="0" anchor="ctr"/>
                </a:tc>
                <a:tc hMerge="1">
                  <a:txBody>
                    <a:bodyPr/>
                    <a:lstStyle/>
                    <a:p>
                      <a:pPr algn="ctr" fontAlgn="ctr"/>
                      <a:endParaRPr lang="en-US" sz="1600" u="none" strike="noStrike" dirty="0"/>
                    </a:p>
                  </a:txBody>
                  <a:tcPr marL="0" marR="0" marT="0" marB="0" anchor="ctr"/>
                </a:tc>
                <a:tc hMerge="1">
                  <a:txBody>
                    <a:bodyPr/>
                    <a:lstStyle/>
                    <a:p>
                      <a:pPr algn="ctr" fontAlgn="ctr"/>
                      <a:endParaRPr lang="en-US" sz="1600" u="none" strike="noStrike" dirty="0"/>
                    </a:p>
                  </a:txBody>
                  <a:tcPr marL="0" marR="0" marT="0" marB="0" anchor="ctr"/>
                </a:tc>
                <a:extLst>
                  <a:ext uri="{0D108BD9-81ED-4DB2-BD59-A6C34878D82A}">
                    <a16:rowId xmlns:a16="http://schemas.microsoft.com/office/drawing/2014/main" val="10000"/>
                  </a:ext>
                </a:extLst>
              </a:tr>
              <a:tr h="419475">
                <a:tc>
                  <a:txBody>
                    <a:bodyPr/>
                    <a:lstStyle/>
                    <a:p>
                      <a:pPr algn="ctr" fontAlgn="ctr"/>
                      <a:endParaRPr lang="en-US" sz="1600" b="0" i="0" u="none" strike="noStrike" dirty="0">
                        <a:solidFill>
                          <a:srgbClr val="000000"/>
                        </a:solidFill>
                        <a:latin typeface="ＭＳ Ｐゴシック"/>
                      </a:endParaRPr>
                    </a:p>
                  </a:txBody>
                  <a:tcPr marL="0" marR="0" marT="0" marB="0" anchor="ctr"/>
                </a:tc>
                <a:tc>
                  <a:txBody>
                    <a:bodyPr/>
                    <a:lstStyle/>
                    <a:p>
                      <a:pPr algn="ctr" fontAlgn="ctr"/>
                      <a:r>
                        <a:rPr lang="en-US" sz="1600" u="none" strike="noStrike" dirty="0"/>
                        <a:t>Q1</a:t>
                      </a:r>
                    </a:p>
                  </a:txBody>
                  <a:tcPr marL="0" marR="0" marT="0" marB="0" anchor="ctr"/>
                </a:tc>
                <a:tc>
                  <a:txBody>
                    <a:bodyPr/>
                    <a:lstStyle/>
                    <a:p>
                      <a:pPr algn="ctr" fontAlgn="ctr"/>
                      <a:r>
                        <a:rPr lang="en-US" sz="1600" u="none" strike="noStrike" dirty="0"/>
                        <a:t>Q2</a:t>
                      </a:r>
                    </a:p>
                  </a:txBody>
                  <a:tcPr marL="0" marR="0" marT="0" marB="0" anchor="ctr"/>
                </a:tc>
                <a:tc>
                  <a:txBody>
                    <a:bodyPr/>
                    <a:lstStyle/>
                    <a:p>
                      <a:pPr algn="ctr" fontAlgn="ctr"/>
                      <a:r>
                        <a:rPr lang="en-US" sz="1600" u="none" strike="noStrike" dirty="0"/>
                        <a:t>Q3</a:t>
                      </a:r>
                    </a:p>
                  </a:txBody>
                  <a:tcPr marL="0" marR="0" marT="0" marB="0" anchor="ctr"/>
                </a:tc>
                <a:tc>
                  <a:txBody>
                    <a:bodyPr/>
                    <a:lstStyle/>
                    <a:p>
                      <a:pPr algn="ctr" fontAlgn="ctr"/>
                      <a:r>
                        <a:rPr lang="en-US" sz="1600" u="none" strike="noStrike" dirty="0"/>
                        <a:t>Q4</a:t>
                      </a:r>
                    </a:p>
                  </a:txBody>
                  <a:tcPr marL="0" marR="0" marT="0" marB="0" anchor="ctr"/>
                </a:tc>
                <a:tc>
                  <a:txBody>
                    <a:bodyPr/>
                    <a:lstStyle/>
                    <a:p>
                      <a:pPr algn="ctr" fontAlgn="ctr"/>
                      <a:r>
                        <a:rPr lang="en-US" sz="1600" u="none" strike="noStrike" dirty="0"/>
                        <a:t>Q1</a:t>
                      </a:r>
                    </a:p>
                  </a:txBody>
                  <a:tcPr marL="0" marR="0" marT="0" marB="0" anchor="ctr"/>
                </a:tc>
                <a:tc>
                  <a:txBody>
                    <a:bodyPr/>
                    <a:lstStyle/>
                    <a:p>
                      <a:pPr algn="ctr" fontAlgn="ctr"/>
                      <a:r>
                        <a:rPr lang="en-US" sz="1600" u="none" strike="noStrike" dirty="0"/>
                        <a:t>Q2</a:t>
                      </a:r>
                    </a:p>
                  </a:txBody>
                  <a:tcPr marL="0" marR="0" marT="0" marB="0" anchor="ctr"/>
                </a:tc>
                <a:tc>
                  <a:txBody>
                    <a:bodyPr/>
                    <a:lstStyle/>
                    <a:p>
                      <a:pPr algn="ctr" fontAlgn="ctr"/>
                      <a:r>
                        <a:rPr lang="en-US" sz="1600" u="none" strike="noStrike" dirty="0"/>
                        <a:t>Q3</a:t>
                      </a:r>
                    </a:p>
                  </a:txBody>
                  <a:tcPr marL="0" marR="0" marT="0" marB="0" anchor="ctr"/>
                </a:tc>
                <a:tc>
                  <a:txBody>
                    <a:bodyPr/>
                    <a:lstStyle/>
                    <a:p>
                      <a:pPr algn="ctr" fontAlgn="ctr"/>
                      <a:r>
                        <a:rPr lang="en-US" sz="1600" u="none" strike="noStrike" dirty="0"/>
                        <a:t>Q4</a:t>
                      </a:r>
                    </a:p>
                  </a:txBody>
                  <a:tcPr marL="0" marR="0" marT="0" marB="0" anchor="ctr"/>
                </a:tc>
                <a:tc>
                  <a:txBody>
                    <a:bodyPr/>
                    <a:lstStyle/>
                    <a:p>
                      <a:pPr algn="ctr" fontAlgn="ctr"/>
                      <a:r>
                        <a:rPr lang="en-US" sz="1600" u="none" strike="noStrike" dirty="0"/>
                        <a:t>Q1</a:t>
                      </a:r>
                    </a:p>
                  </a:txBody>
                  <a:tcPr marL="0" marR="0" marT="0" marB="0" anchor="ctr"/>
                </a:tc>
                <a:tc>
                  <a:txBody>
                    <a:bodyPr/>
                    <a:lstStyle/>
                    <a:p>
                      <a:pPr algn="ctr" fontAlgn="ctr"/>
                      <a:r>
                        <a:rPr lang="en-US" sz="1600" u="none" strike="noStrike" dirty="0"/>
                        <a:t>Q2</a:t>
                      </a:r>
                    </a:p>
                  </a:txBody>
                  <a:tcPr marL="0" marR="0" marT="0" marB="0" anchor="ctr"/>
                </a:tc>
                <a:tc>
                  <a:txBody>
                    <a:bodyPr/>
                    <a:lstStyle/>
                    <a:p>
                      <a:pPr algn="ctr" fontAlgn="ctr"/>
                      <a:r>
                        <a:rPr lang="en-US" sz="1600" u="none" strike="noStrike" dirty="0"/>
                        <a:t>Q3</a:t>
                      </a:r>
                    </a:p>
                  </a:txBody>
                  <a:tcPr marL="0" marR="0" marT="0" marB="0" anchor="ctr"/>
                </a:tc>
                <a:tc>
                  <a:txBody>
                    <a:bodyPr/>
                    <a:lstStyle/>
                    <a:p>
                      <a:pPr algn="ctr" fontAlgn="ctr"/>
                      <a:r>
                        <a:rPr lang="en-US" sz="1600" u="none" strike="noStrike" dirty="0"/>
                        <a:t>Q4</a:t>
                      </a:r>
                    </a:p>
                  </a:txBody>
                  <a:tcPr marL="0" marR="0" marT="0" marB="0" anchor="ctr"/>
                </a:tc>
                <a:tc>
                  <a:txBody>
                    <a:bodyPr/>
                    <a:lstStyle/>
                    <a:p>
                      <a:pPr algn="ctr" fontAlgn="ctr"/>
                      <a:r>
                        <a:rPr lang="en-US" sz="1600" u="none" strike="noStrike" dirty="0"/>
                        <a:t>Q1</a:t>
                      </a:r>
                    </a:p>
                  </a:txBody>
                  <a:tcPr marL="0" marR="0" marT="0" marB="0" anchor="ctr"/>
                </a:tc>
                <a:tc>
                  <a:txBody>
                    <a:bodyPr/>
                    <a:lstStyle/>
                    <a:p>
                      <a:pPr algn="ctr" fontAlgn="ctr"/>
                      <a:r>
                        <a:rPr lang="en-US" sz="1600" u="none" strike="noStrike" dirty="0"/>
                        <a:t>Q2</a:t>
                      </a:r>
                    </a:p>
                  </a:txBody>
                  <a:tcPr marL="0" marR="0" marT="0" marB="0" anchor="ctr"/>
                </a:tc>
                <a:tc>
                  <a:txBody>
                    <a:bodyPr/>
                    <a:lstStyle/>
                    <a:p>
                      <a:pPr algn="ctr" fontAlgn="ctr"/>
                      <a:r>
                        <a:rPr lang="en-US" sz="1600" u="none" strike="noStrike" dirty="0"/>
                        <a:t>Q3</a:t>
                      </a:r>
                    </a:p>
                  </a:txBody>
                  <a:tcPr marL="0" marR="0" marT="0" marB="0" anchor="ctr"/>
                </a:tc>
                <a:tc>
                  <a:txBody>
                    <a:bodyPr/>
                    <a:lstStyle/>
                    <a:p>
                      <a:pPr algn="ctr" fontAlgn="ctr"/>
                      <a:r>
                        <a:rPr lang="en-US" sz="1600" u="none" strike="noStrike" dirty="0"/>
                        <a:t>Q4</a:t>
                      </a:r>
                    </a:p>
                  </a:txBody>
                  <a:tcPr marL="0" marR="0" marT="0" marB="0" anchor="ctr"/>
                </a:tc>
                <a:tc>
                  <a:txBody>
                    <a:bodyPr/>
                    <a:lstStyle/>
                    <a:p>
                      <a:pPr algn="ctr" fontAlgn="ctr"/>
                      <a:r>
                        <a:rPr lang="en-US" sz="1600" u="none" strike="noStrike" dirty="0"/>
                        <a:t>Q1</a:t>
                      </a:r>
                    </a:p>
                  </a:txBody>
                  <a:tcPr marL="0" marR="0" marT="0" marB="0" anchor="ctr"/>
                </a:tc>
                <a:tc>
                  <a:txBody>
                    <a:bodyPr/>
                    <a:lstStyle/>
                    <a:p>
                      <a:pPr algn="ctr" fontAlgn="ctr"/>
                      <a:r>
                        <a:rPr lang="en-US" sz="1600" u="none" strike="noStrike" dirty="0"/>
                        <a:t>Q2</a:t>
                      </a:r>
                    </a:p>
                  </a:txBody>
                  <a:tcPr marL="0" marR="0" marT="0" marB="0" anchor="ctr"/>
                </a:tc>
                <a:tc>
                  <a:txBody>
                    <a:bodyPr/>
                    <a:lstStyle/>
                    <a:p>
                      <a:pPr algn="ctr" fontAlgn="ctr"/>
                      <a:r>
                        <a:rPr lang="en-US" sz="1600" u="none" strike="noStrike" dirty="0"/>
                        <a:t>Q3</a:t>
                      </a:r>
                    </a:p>
                  </a:txBody>
                  <a:tcPr marL="0" marR="0" marT="0" marB="0" anchor="ctr"/>
                </a:tc>
                <a:tc>
                  <a:txBody>
                    <a:bodyPr/>
                    <a:lstStyle/>
                    <a:p>
                      <a:pPr algn="ctr" fontAlgn="ctr"/>
                      <a:r>
                        <a:rPr lang="en-US" sz="1600" u="none" strike="noStrike" dirty="0"/>
                        <a:t>Q4</a:t>
                      </a:r>
                    </a:p>
                  </a:txBody>
                  <a:tcPr marL="0" marR="0" marT="0" marB="0" anchor="ctr"/>
                </a:tc>
                <a:extLst>
                  <a:ext uri="{0D108BD9-81ED-4DB2-BD59-A6C34878D82A}">
                    <a16:rowId xmlns:a16="http://schemas.microsoft.com/office/drawing/2014/main" val="2989247766"/>
                  </a:ext>
                </a:extLst>
              </a:tr>
              <a:tr h="912099">
                <a:tc>
                  <a:txBody>
                    <a:bodyPr/>
                    <a:lstStyle/>
                    <a:p>
                      <a:pPr algn="ctr" fontAlgn="ctr"/>
                      <a:r>
                        <a:rPr lang="ja-JP" altLang="en-US" sz="1600" b="0" i="0" u="none" strike="noStrike" dirty="0">
                          <a:solidFill>
                            <a:srgbClr val="0000FF"/>
                          </a:solidFill>
                          <a:latin typeface="ＭＳ Ｐゴシック"/>
                        </a:rPr>
                        <a:t>●●の開発・実証</a:t>
                      </a:r>
                      <a:endParaRPr lang="en-US" altLang="ja-JP" sz="1600" b="0" i="0" u="none" strike="noStrike" dirty="0">
                        <a:solidFill>
                          <a:srgbClr val="0000FF"/>
                        </a:solidFill>
                        <a:latin typeface="ＭＳ Ｐゴシック"/>
                      </a:endParaRPr>
                    </a:p>
                    <a:p>
                      <a:pPr algn="ctr" fontAlgn="ctr"/>
                      <a:r>
                        <a:rPr lang="ja-JP" altLang="en-US" sz="1400" b="0" i="0" u="none" strike="noStrike" dirty="0">
                          <a:solidFill>
                            <a:srgbClr val="0000FF"/>
                          </a:solidFill>
                          <a:latin typeface="ＭＳ Ｐゴシック"/>
                        </a:rPr>
                        <a:t>（担当：□□）</a:t>
                      </a:r>
                      <a:endParaRPr lang="en-US" altLang="ja-JP" sz="1400" b="0" i="0" u="none" strike="noStrike" dirty="0">
                        <a:solidFill>
                          <a:srgbClr val="0000FF"/>
                        </a:solidFill>
                        <a:latin typeface="ＭＳ Ｐゴシック"/>
                      </a:endParaRPr>
                    </a:p>
                  </a:txBody>
                  <a:tcPr marL="0" marR="0" marT="0" marB="0" anchor="ctr"/>
                </a:tc>
                <a:tc>
                  <a:txBody>
                    <a:bodyPr/>
                    <a:lstStyle/>
                    <a:p>
                      <a:pPr algn="l" fontAlgn="ctr"/>
                      <a:endParaRPr lang="ja-JP" altLang="en-US" sz="1600" b="0" i="0" u="none" strike="noStrike" dirty="0">
                        <a:solidFill>
                          <a:srgbClr val="000000"/>
                        </a:solidFill>
                        <a:latin typeface="ＭＳ Ｐゴシック"/>
                      </a:endParaRPr>
                    </a:p>
                  </a:txBody>
                  <a:tcPr marL="0" marR="0" marT="0" marB="0" anchor="ctr"/>
                </a:tc>
                <a:tc>
                  <a:txBody>
                    <a:bodyPr/>
                    <a:lstStyle/>
                    <a:p>
                      <a:endParaRPr kumimoji="1" lang="ja-JP" altLang="en-US" dirty="0"/>
                    </a:p>
                  </a:txBody>
                  <a:tcPr marL="0" marR="0" marT="0" marB="0" anchor="ctr"/>
                </a:tc>
                <a:tc>
                  <a:txBody>
                    <a:bodyPr/>
                    <a:lstStyle/>
                    <a:p>
                      <a:endParaRPr kumimoji="1" lang="ja-JP" altLang="en-US" dirty="0"/>
                    </a:p>
                  </a:txBody>
                  <a:tcPr marL="0" marR="0" marT="0" marB="0" anchor="ctr"/>
                </a:tc>
                <a:tc>
                  <a:txBody>
                    <a:bodyPr/>
                    <a:lstStyle/>
                    <a:p>
                      <a:endParaRPr kumimoji="1" lang="ja-JP" altLang="en-US" dirty="0"/>
                    </a:p>
                  </a:txBody>
                  <a:tcPr marL="0" marR="0" marT="0" marB="0" anchor="ctr"/>
                </a:tc>
                <a:tc>
                  <a:txBody>
                    <a:bodyPr/>
                    <a:lstStyle/>
                    <a:p>
                      <a:endParaRPr kumimoji="1" lang="ja-JP" altLang="en-US" dirty="0"/>
                    </a:p>
                  </a:txBody>
                  <a:tcPr marL="0" marR="0" marT="0" marB="0" anchor="ctr"/>
                </a:tc>
                <a:tc>
                  <a:txBody>
                    <a:bodyPr/>
                    <a:lstStyle/>
                    <a:p>
                      <a:endParaRPr kumimoji="1" lang="ja-JP" altLang="en-US" dirty="0"/>
                    </a:p>
                  </a:txBody>
                  <a:tcPr marL="0" marR="0" marT="0" marB="0" anchor="ctr"/>
                </a:tc>
                <a:tc>
                  <a:txBody>
                    <a:bodyPr/>
                    <a:lstStyle/>
                    <a:p>
                      <a:endParaRPr kumimoji="1" lang="ja-JP" altLang="en-US" dirty="0"/>
                    </a:p>
                  </a:txBody>
                  <a:tcPr marL="0" marR="0" marT="0" marB="0" anchor="ctr"/>
                </a:tc>
                <a:tc>
                  <a:txBody>
                    <a:bodyPr/>
                    <a:lstStyle/>
                    <a:p>
                      <a:endParaRPr kumimoji="1" lang="ja-JP" altLang="en-US" dirty="0"/>
                    </a:p>
                  </a:txBody>
                  <a:tcPr marL="0" marR="0" marT="0" marB="0" anchor="ctr"/>
                </a:tc>
                <a:tc>
                  <a:txBody>
                    <a:bodyPr/>
                    <a:lstStyle/>
                    <a:p>
                      <a:endParaRPr kumimoji="1" lang="ja-JP" altLang="en-US" dirty="0"/>
                    </a:p>
                  </a:txBody>
                  <a:tcPr marL="0" marR="0" marT="0" marB="0" anchor="ctr"/>
                </a:tc>
                <a:tc>
                  <a:txBody>
                    <a:bodyPr/>
                    <a:lstStyle/>
                    <a:p>
                      <a:endParaRPr kumimoji="1" lang="ja-JP" altLang="en-US" dirty="0"/>
                    </a:p>
                  </a:txBody>
                  <a:tcPr marL="0" marR="0" marT="0" marB="0" anchor="ctr"/>
                </a:tc>
                <a:tc>
                  <a:txBody>
                    <a:bodyPr/>
                    <a:lstStyle/>
                    <a:p>
                      <a:endParaRPr kumimoji="1" lang="ja-JP" altLang="en-US" dirty="0"/>
                    </a:p>
                  </a:txBody>
                  <a:tcPr marL="0" marR="0" marT="0" marB="0" anchor="ctr"/>
                </a:tc>
                <a:tc>
                  <a:txBody>
                    <a:bodyPr/>
                    <a:lstStyle/>
                    <a:p>
                      <a:endParaRPr kumimoji="1" lang="ja-JP" altLang="en-US" dirty="0"/>
                    </a:p>
                  </a:txBody>
                  <a:tcPr marL="0" marR="0" marT="0" marB="0" anchor="ctr"/>
                </a:tc>
                <a:tc>
                  <a:txBody>
                    <a:bodyPr/>
                    <a:lstStyle/>
                    <a:p>
                      <a:endParaRPr kumimoji="1" lang="ja-JP" altLang="en-US" dirty="0"/>
                    </a:p>
                  </a:txBody>
                  <a:tcPr marL="0" marR="0" marT="0" marB="0" anchor="ctr"/>
                </a:tc>
                <a:tc>
                  <a:txBody>
                    <a:bodyPr/>
                    <a:lstStyle/>
                    <a:p>
                      <a:endParaRPr kumimoji="1" lang="ja-JP" altLang="en-US" dirty="0"/>
                    </a:p>
                  </a:txBody>
                  <a:tcPr marL="0" marR="0" marT="0" marB="0" anchor="ctr"/>
                </a:tc>
                <a:tc>
                  <a:txBody>
                    <a:bodyPr/>
                    <a:lstStyle/>
                    <a:p>
                      <a:endParaRPr kumimoji="1" lang="ja-JP" altLang="en-US" dirty="0"/>
                    </a:p>
                  </a:txBody>
                  <a:tcPr marL="0" marR="0" marT="0" marB="0" anchor="ctr"/>
                </a:tc>
                <a:tc>
                  <a:txBody>
                    <a:bodyPr/>
                    <a:lstStyle/>
                    <a:p>
                      <a:endParaRPr kumimoji="1" lang="ja-JP" altLang="en-US" dirty="0"/>
                    </a:p>
                  </a:txBody>
                  <a:tcPr marL="0" marR="0" marT="0" marB="0" anchor="ctr"/>
                </a:tc>
                <a:tc>
                  <a:txBody>
                    <a:bodyPr/>
                    <a:lstStyle/>
                    <a:p>
                      <a:endParaRPr kumimoji="1" lang="ja-JP" altLang="en-US" dirty="0"/>
                    </a:p>
                  </a:txBody>
                  <a:tcPr marL="0" marR="0" marT="0" marB="0" anchor="ctr"/>
                </a:tc>
                <a:tc>
                  <a:txBody>
                    <a:bodyPr/>
                    <a:lstStyle/>
                    <a:p>
                      <a:endParaRPr kumimoji="1" lang="ja-JP" altLang="en-US" dirty="0"/>
                    </a:p>
                  </a:txBody>
                  <a:tcPr marL="0" marR="0" marT="0" marB="0" anchor="ctr"/>
                </a:tc>
                <a:tc>
                  <a:txBody>
                    <a:bodyPr/>
                    <a:lstStyle/>
                    <a:p>
                      <a:endParaRPr kumimoji="1" lang="ja-JP" altLang="en-US" dirty="0"/>
                    </a:p>
                  </a:txBody>
                  <a:tcPr marL="0" marR="0" marT="0" marB="0" anchor="ctr"/>
                </a:tc>
                <a:tc>
                  <a:txBody>
                    <a:bodyPr/>
                    <a:lstStyle/>
                    <a:p>
                      <a:endParaRPr kumimoji="1" lang="ja-JP" altLang="en-US" dirty="0"/>
                    </a:p>
                  </a:txBody>
                  <a:tcPr marL="0" marR="0" marT="0" marB="0" anchor="ctr"/>
                </a:tc>
                <a:extLst>
                  <a:ext uri="{0D108BD9-81ED-4DB2-BD59-A6C34878D82A}">
                    <a16:rowId xmlns:a16="http://schemas.microsoft.com/office/drawing/2014/main" val="10001"/>
                  </a:ext>
                </a:extLst>
              </a:tr>
              <a:tr h="912099">
                <a:tc>
                  <a:txBody>
                    <a:bodyPr/>
                    <a:lstStyle/>
                    <a:p>
                      <a:pPr algn="ctr" fontAlgn="ctr"/>
                      <a:r>
                        <a:rPr lang="ja-JP" altLang="en-US" sz="1600" b="0" i="0" u="none" strike="noStrike" dirty="0">
                          <a:solidFill>
                            <a:srgbClr val="0000FF"/>
                          </a:solidFill>
                          <a:latin typeface="ＭＳ Ｐゴシック"/>
                        </a:rPr>
                        <a:t>●●の開発・実証</a:t>
                      </a:r>
                      <a:endParaRPr lang="en-US" altLang="ja-JP" sz="1600" b="0" i="0" u="none" strike="noStrike" dirty="0">
                        <a:solidFill>
                          <a:srgbClr val="0000FF"/>
                        </a:solidFill>
                        <a:latin typeface="ＭＳ Ｐゴシック"/>
                      </a:endParaRPr>
                    </a:p>
                    <a:p>
                      <a:pPr algn="ctr" fontAlgn="ctr"/>
                      <a:r>
                        <a:rPr lang="ja-JP" altLang="en-US" sz="1400" b="0" i="0" u="none" strike="noStrike" dirty="0">
                          <a:solidFill>
                            <a:srgbClr val="0000FF"/>
                          </a:solidFill>
                          <a:latin typeface="ＭＳ Ｐゴシック"/>
                        </a:rPr>
                        <a:t>（担当：△△）</a:t>
                      </a:r>
                    </a:p>
                  </a:txBody>
                  <a:tcPr marL="0" marR="0" marT="0" marB="0" anchor="ctr"/>
                </a:tc>
                <a:tc>
                  <a:txBody>
                    <a:bodyPr/>
                    <a:lstStyle/>
                    <a:p>
                      <a:pPr algn="l" fontAlgn="ctr"/>
                      <a:r>
                        <a:rPr lang="ja-JP" altLang="en-US" sz="1600" u="none" strike="noStrike" dirty="0"/>
                        <a:t>　</a:t>
                      </a:r>
                      <a:endParaRPr lang="ja-JP" altLang="en-US" sz="1600" b="0" i="0" u="none" strike="noStrike" dirty="0">
                        <a:solidFill>
                          <a:srgbClr val="000000"/>
                        </a:solidFill>
                        <a:latin typeface="ＭＳ Ｐゴシック"/>
                      </a:endParaRPr>
                    </a:p>
                  </a:txBody>
                  <a:tcPr marL="0" marR="0" marT="0" marB="0" anchor="ctr"/>
                </a:tc>
                <a:tc>
                  <a:txBody>
                    <a:bodyPr/>
                    <a:lstStyle/>
                    <a:p>
                      <a:endParaRPr kumimoji="1" lang="ja-JP" altLang="en-US" dirty="0"/>
                    </a:p>
                  </a:txBody>
                  <a:tcPr marL="0" marR="0" marT="0" marB="0" anchor="ctr"/>
                </a:tc>
                <a:tc>
                  <a:txBody>
                    <a:bodyPr/>
                    <a:lstStyle/>
                    <a:p>
                      <a:endParaRPr kumimoji="1" lang="ja-JP" altLang="en-US" dirty="0"/>
                    </a:p>
                  </a:txBody>
                  <a:tcPr marL="0" marR="0" marT="0" marB="0" anchor="ctr"/>
                </a:tc>
                <a:tc>
                  <a:txBody>
                    <a:bodyPr/>
                    <a:lstStyle/>
                    <a:p>
                      <a:endParaRPr kumimoji="1" lang="ja-JP" altLang="en-US" dirty="0"/>
                    </a:p>
                  </a:txBody>
                  <a:tcPr marL="0" marR="0" marT="0" marB="0" anchor="ctr"/>
                </a:tc>
                <a:tc>
                  <a:txBody>
                    <a:bodyPr/>
                    <a:lstStyle/>
                    <a:p>
                      <a:endParaRPr kumimoji="1" lang="ja-JP" altLang="en-US" dirty="0"/>
                    </a:p>
                  </a:txBody>
                  <a:tcPr marL="0" marR="0" marT="0" marB="0" anchor="ctr"/>
                </a:tc>
                <a:tc>
                  <a:txBody>
                    <a:bodyPr/>
                    <a:lstStyle/>
                    <a:p>
                      <a:endParaRPr kumimoji="1" lang="ja-JP" altLang="en-US" dirty="0"/>
                    </a:p>
                  </a:txBody>
                  <a:tcPr marL="0" marR="0" marT="0" marB="0" anchor="ctr"/>
                </a:tc>
                <a:tc>
                  <a:txBody>
                    <a:bodyPr/>
                    <a:lstStyle/>
                    <a:p>
                      <a:endParaRPr kumimoji="1" lang="ja-JP" altLang="en-US" dirty="0"/>
                    </a:p>
                  </a:txBody>
                  <a:tcPr marL="0" marR="0" marT="0" marB="0" anchor="ctr"/>
                </a:tc>
                <a:tc>
                  <a:txBody>
                    <a:bodyPr/>
                    <a:lstStyle/>
                    <a:p>
                      <a:endParaRPr kumimoji="1" lang="ja-JP" altLang="en-US" dirty="0"/>
                    </a:p>
                  </a:txBody>
                  <a:tcPr marL="0" marR="0" marT="0" marB="0" anchor="ctr"/>
                </a:tc>
                <a:tc>
                  <a:txBody>
                    <a:bodyPr/>
                    <a:lstStyle/>
                    <a:p>
                      <a:endParaRPr kumimoji="1" lang="ja-JP" altLang="en-US" dirty="0"/>
                    </a:p>
                  </a:txBody>
                  <a:tcPr marL="0" marR="0" marT="0" marB="0" anchor="ctr"/>
                </a:tc>
                <a:tc>
                  <a:txBody>
                    <a:bodyPr/>
                    <a:lstStyle/>
                    <a:p>
                      <a:endParaRPr kumimoji="1" lang="ja-JP" altLang="en-US" dirty="0"/>
                    </a:p>
                  </a:txBody>
                  <a:tcPr marL="0" marR="0" marT="0" marB="0" anchor="ctr"/>
                </a:tc>
                <a:tc>
                  <a:txBody>
                    <a:bodyPr/>
                    <a:lstStyle/>
                    <a:p>
                      <a:endParaRPr kumimoji="1" lang="ja-JP" altLang="en-US" dirty="0"/>
                    </a:p>
                  </a:txBody>
                  <a:tcPr marL="0" marR="0" marT="0" marB="0" anchor="ctr"/>
                </a:tc>
                <a:tc>
                  <a:txBody>
                    <a:bodyPr/>
                    <a:lstStyle/>
                    <a:p>
                      <a:endParaRPr kumimoji="1" lang="ja-JP" altLang="en-US" dirty="0"/>
                    </a:p>
                  </a:txBody>
                  <a:tcPr marL="0" marR="0" marT="0" marB="0" anchor="ctr"/>
                </a:tc>
                <a:tc>
                  <a:txBody>
                    <a:bodyPr/>
                    <a:lstStyle/>
                    <a:p>
                      <a:endParaRPr kumimoji="1" lang="ja-JP" altLang="en-US" dirty="0"/>
                    </a:p>
                  </a:txBody>
                  <a:tcPr marL="0" marR="0" marT="0" marB="0" anchor="ctr"/>
                </a:tc>
                <a:tc>
                  <a:txBody>
                    <a:bodyPr/>
                    <a:lstStyle/>
                    <a:p>
                      <a:endParaRPr kumimoji="1" lang="ja-JP" altLang="en-US" dirty="0"/>
                    </a:p>
                  </a:txBody>
                  <a:tcPr marL="0" marR="0" marT="0" marB="0" anchor="ctr"/>
                </a:tc>
                <a:tc>
                  <a:txBody>
                    <a:bodyPr/>
                    <a:lstStyle/>
                    <a:p>
                      <a:endParaRPr kumimoji="1" lang="ja-JP" altLang="en-US" dirty="0"/>
                    </a:p>
                  </a:txBody>
                  <a:tcPr marL="0" marR="0" marT="0" marB="0" anchor="ctr"/>
                </a:tc>
                <a:tc>
                  <a:txBody>
                    <a:bodyPr/>
                    <a:lstStyle/>
                    <a:p>
                      <a:endParaRPr kumimoji="1" lang="ja-JP" altLang="en-US" dirty="0"/>
                    </a:p>
                  </a:txBody>
                  <a:tcPr marL="0" marR="0" marT="0" marB="0" anchor="ctr"/>
                </a:tc>
                <a:tc>
                  <a:txBody>
                    <a:bodyPr/>
                    <a:lstStyle/>
                    <a:p>
                      <a:endParaRPr kumimoji="1" lang="ja-JP" altLang="en-US" dirty="0"/>
                    </a:p>
                  </a:txBody>
                  <a:tcPr marL="0" marR="0" marT="0" marB="0" anchor="ctr"/>
                </a:tc>
                <a:tc>
                  <a:txBody>
                    <a:bodyPr/>
                    <a:lstStyle/>
                    <a:p>
                      <a:endParaRPr kumimoji="1" lang="ja-JP" altLang="en-US" dirty="0"/>
                    </a:p>
                  </a:txBody>
                  <a:tcPr marL="0" marR="0" marT="0" marB="0" anchor="ctr"/>
                </a:tc>
                <a:tc>
                  <a:txBody>
                    <a:bodyPr/>
                    <a:lstStyle/>
                    <a:p>
                      <a:endParaRPr kumimoji="1" lang="ja-JP" altLang="en-US" dirty="0"/>
                    </a:p>
                  </a:txBody>
                  <a:tcPr marL="0" marR="0" marT="0" marB="0" anchor="ctr"/>
                </a:tc>
                <a:tc>
                  <a:txBody>
                    <a:bodyPr/>
                    <a:lstStyle/>
                    <a:p>
                      <a:endParaRPr kumimoji="1" lang="ja-JP" altLang="en-US" dirty="0"/>
                    </a:p>
                  </a:txBody>
                  <a:tcPr marL="0" marR="0" marT="0" marB="0" anchor="ctr"/>
                </a:tc>
                <a:extLst>
                  <a:ext uri="{0D108BD9-81ED-4DB2-BD59-A6C34878D82A}">
                    <a16:rowId xmlns:a16="http://schemas.microsoft.com/office/drawing/2014/main" val="10002"/>
                  </a:ext>
                </a:extLst>
              </a:tr>
              <a:tr h="912099">
                <a:tc>
                  <a:txBody>
                    <a:bodyPr/>
                    <a:lstStyle/>
                    <a:p>
                      <a:pPr algn="ctr" fontAlgn="ctr"/>
                      <a:r>
                        <a:rPr lang="ja-JP" altLang="en-US" sz="1600" b="0" i="0" u="none" strike="noStrike" dirty="0">
                          <a:solidFill>
                            <a:srgbClr val="0000FF"/>
                          </a:solidFill>
                          <a:latin typeface="ＭＳ Ｐゴシック"/>
                        </a:rPr>
                        <a:t>●●の実証</a:t>
                      </a:r>
                      <a:endParaRPr lang="en-US" altLang="ja-JP" sz="1600" b="0" i="0" u="none" strike="noStrike" dirty="0">
                        <a:solidFill>
                          <a:srgbClr val="0000FF"/>
                        </a:solidFill>
                        <a:latin typeface="ＭＳ Ｐゴシック"/>
                      </a:endParaRPr>
                    </a:p>
                    <a:p>
                      <a:pPr algn="ctr" fontAlgn="ctr"/>
                      <a:r>
                        <a:rPr lang="ja-JP" altLang="en-US" sz="1400" b="0" i="0" u="none" strike="noStrike" dirty="0">
                          <a:solidFill>
                            <a:srgbClr val="0000FF"/>
                          </a:solidFill>
                          <a:latin typeface="ＭＳ Ｐゴシック"/>
                        </a:rPr>
                        <a:t>（担当：△△）</a:t>
                      </a:r>
                    </a:p>
                  </a:txBody>
                  <a:tcPr marL="0" marR="0" marT="0" marB="0" anchor="ctr"/>
                </a:tc>
                <a:tc>
                  <a:txBody>
                    <a:bodyPr/>
                    <a:lstStyle/>
                    <a:p>
                      <a:pPr algn="l" fontAlgn="ctr"/>
                      <a:r>
                        <a:rPr lang="ja-JP" altLang="en-US" sz="1600" u="none" strike="noStrike" dirty="0"/>
                        <a:t>　</a:t>
                      </a:r>
                      <a:endParaRPr lang="ja-JP" altLang="en-US" sz="1600" b="0" i="0" u="none" strike="noStrike" dirty="0">
                        <a:solidFill>
                          <a:srgbClr val="000000"/>
                        </a:solidFill>
                        <a:latin typeface="ＭＳ Ｐゴシック"/>
                      </a:endParaRPr>
                    </a:p>
                  </a:txBody>
                  <a:tcPr marL="0" marR="0" marT="0" marB="0" anchor="ctr"/>
                </a:tc>
                <a:tc>
                  <a:txBody>
                    <a:bodyPr/>
                    <a:lstStyle/>
                    <a:p>
                      <a:endParaRPr kumimoji="1" lang="ja-JP" altLang="en-US" dirty="0"/>
                    </a:p>
                  </a:txBody>
                  <a:tcPr marL="0" marR="0" marT="0" marB="0" anchor="ctr"/>
                </a:tc>
                <a:tc>
                  <a:txBody>
                    <a:bodyPr/>
                    <a:lstStyle/>
                    <a:p>
                      <a:endParaRPr kumimoji="1" lang="ja-JP" altLang="en-US" dirty="0"/>
                    </a:p>
                  </a:txBody>
                  <a:tcPr marL="0" marR="0" marT="0" marB="0" anchor="ctr"/>
                </a:tc>
                <a:tc>
                  <a:txBody>
                    <a:bodyPr/>
                    <a:lstStyle/>
                    <a:p>
                      <a:endParaRPr kumimoji="1" lang="ja-JP" altLang="en-US" dirty="0"/>
                    </a:p>
                  </a:txBody>
                  <a:tcPr marL="0" marR="0" marT="0" marB="0" anchor="ctr"/>
                </a:tc>
                <a:tc>
                  <a:txBody>
                    <a:bodyPr/>
                    <a:lstStyle/>
                    <a:p>
                      <a:endParaRPr kumimoji="1" lang="ja-JP" altLang="en-US" dirty="0"/>
                    </a:p>
                  </a:txBody>
                  <a:tcPr marL="0" marR="0" marT="0" marB="0" anchor="ctr"/>
                </a:tc>
                <a:tc>
                  <a:txBody>
                    <a:bodyPr/>
                    <a:lstStyle/>
                    <a:p>
                      <a:endParaRPr kumimoji="1" lang="ja-JP" altLang="en-US" dirty="0"/>
                    </a:p>
                  </a:txBody>
                  <a:tcPr marL="0" marR="0" marT="0" marB="0" anchor="ctr"/>
                </a:tc>
                <a:tc>
                  <a:txBody>
                    <a:bodyPr/>
                    <a:lstStyle/>
                    <a:p>
                      <a:endParaRPr kumimoji="1" lang="ja-JP" altLang="en-US" dirty="0"/>
                    </a:p>
                  </a:txBody>
                  <a:tcPr marL="0" marR="0" marT="0" marB="0" anchor="ctr"/>
                </a:tc>
                <a:tc>
                  <a:txBody>
                    <a:bodyPr/>
                    <a:lstStyle/>
                    <a:p>
                      <a:endParaRPr kumimoji="1" lang="ja-JP" altLang="en-US" dirty="0"/>
                    </a:p>
                  </a:txBody>
                  <a:tcPr marL="0" marR="0" marT="0" marB="0" anchor="ctr"/>
                </a:tc>
                <a:tc>
                  <a:txBody>
                    <a:bodyPr/>
                    <a:lstStyle/>
                    <a:p>
                      <a:endParaRPr kumimoji="1" lang="ja-JP" altLang="en-US" dirty="0"/>
                    </a:p>
                  </a:txBody>
                  <a:tcPr marL="0" marR="0" marT="0" marB="0" anchor="ctr"/>
                </a:tc>
                <a:tc>
                  <a:txBody>
                    <a:bodyPr/>
                    <a:lstStyle/>
                    <a:p>
                      <a:endParaRPr kumimoji="1" lang="ja-JP" altLang="en-US" dirty="0"/>
                    </a:p>
                  </a:txBody>
                  <a:tcPr marL="0" marR="0" marT="0" marB="0" anchor="ctr"/>
                </a:tc>
                <a:tc>
                  <a:txBody>
                    <a:bodyPr/>
                    <a:lstStyle/>
                    <a:p>
                      <a:endParaRPr kumimoji="1" lang="ja-JP" altLang="en-US" dirty="0"/>
                    </a:p>
                  </a:txBody>
                  <a:tcPr marL="0" marR="0" marT="0" marB="0" anchor="ctr"/>
                </a:tc>
                <a:tc>
                  <a:txBody>
                    <a:bodyPr/>
                    <a:lstStyle/>
                    <a:p>
                      <a:endParaRPr kumimoji="1" lang="ja-JP" altLang="en-US" dirty="0"/>
                    </a:p>
                  </a:txBody>
                  <a:tcPr marL="0" marR="0" marT="0" marB="0" anchor="ctr"/>
                </a:tc>
                <a:tc>
                  <a:txBody>
                    <a:bodyPr/>
                    <a:lstStyle/>
                    <a:p>
                      <a:endParaRPr kumimoji="1" lang="ja-JP" altLang="en-US" dirty="0"/>
                    </a:p>
                  </a:txBody>
                  <a:tcPr marL="0" marR="0" marT="0" marB="0" anchor="ctr"/>
                </a:tc>
                <a:tc>
                  <a:txBody>
                    <a:bodyPr/>
                    <a:lstStyle/>
                    <a:p>
                      <a:endParaRPr kumimoji="1" lang="ja-JP" altLang="en-US" dirty="0"/>
                    </a:p>
                  </a:txBody>
                  <a:tcPr marL="0" marR="0" marT="0" marB="0" anchor="ctr"/>
                </a:tc>
                <a:tc>
                  <a:txBody>
                    <a:bodyPr/>
                    <a:lstStyle/>
                    <a:p>
                      <a:endParaRPr kumimoji="1" lang="ja-JP" altLang="en-US" dirty="0"/>
                    </a:p>
                  </a:txBody>
                  <a:tcPr marL="0" marR="0" marT="0" marB="0" anchor="ctr"/>
                </a:tc>
                <a:tc>
                  <a:txBody>
                    <a:bodyPr/>
                    <a:lstStyle/>
                    <a:p>
                      <a:endParaRPr kumimoji="1" lang="ja-JP" altLang="en-US" dirty="0"/>
                    </a:p>
                  </a:txBody>
                  <a:tcPr marL="0" marR="0" marT="0" marB="0" anchor="ctr"/>
                </a:tc>
                <a:tc>
                  <a:txBody>
                    <a:bodyPr/>
                    <a:lstStyle/>
                    <a:p>
                      <a:endParaRPr kumimoji="1" lang="ja-JP" altLang="en-US" dirty="0"/>
                    </a:p>
                  </a:txBody>
                  <a:tcPr marL="0" marR="0" marT="0" marB="0" anchor="ctr"/>
                </a:tc>
                <a:tc>
                  <a:txBody>
                    <a:bodyPr/>
                    <a:lstStyle/>
                    <a:p>
                      <a:endParaRPr kumimoji="1" lang="ja-JP" altLang="en-US" dirty="0"/>
                    </a:p>
                  </a:txBody>
                  <a:tcPr marL="0" marR="0" marT="0" marB="0" anchor="ctr"/>
                </a:tc>
                <a:tc>
                  <a:txBody>
                    <a:bodyPr/>
                    <a:lstStyle/>
                    <a:p>
                      <a:endParaRPr kumimoji="1" lang="ja-JP" altLang="en-US" dirty="0"/>
                    </a:p>
                  </a:txBody>
                  <a:tcPr marL="0" marR="0" marT="0" marB="0" anchor="ctr"/>
                </a:tc>
                <a:tc>
                  <a:txBody>
                    <a:bodyPr/>
                    <a:lstStyle/>
                    <a:p>
                      <a:endParaRPr kumimoji="1" lang="ja-JP" altLang="en-US" dirty="0"/>
                    </a:p>
                  </a:txBody>
                  <a:tcPr marL="0" marR="0" marT="0" marB="0" anchor="ctr"/>
                </a:tc>
                <a:extLst>
                  <a:ext uri="{0D108BD9-81ED-4DB2-BD59-A6C34878D82A}">
                    <a16:rowId xmlns:a16="http://schemas.microsoft.com/office/drawing/2014/main" val="10003"/>
                  </a:ext>
                </a:extLst>
              </a:tr>
              <a:tr h="966858">
                <a:tc>
                  <a:txBody>
                    <a:bodyPr/>
                    <a:lstStyle/>
                    <a:p>
                      <a:pPr algn="ctr" fontAlgn="ctr"/>
                      <a:r>
                        <a:rPr lang="ja-JP" altLang="en-US" sz="1600" b="0" i="0" u="none" strike="noStrike" dirty="0">
                          <a:solidFill>
                            <a:srgbClr val="000000"/>
                          </a:solidFill>
                          <a:latin typeface="ＭＳ Ｐゴシック"/>
                        </a:rPr>
                        <a:t>予算</a:t>
                      </a:r>
                      <a:endParaRPr lang="en-US" altLang="ja-JP" sz="1600" b="0" i="0" u="none" strike="noStrike" dirty="0">
                        <a:solidFill>
                          <a:srgbClr val="000000"/>
                        </a:solidFill>
                        <a:latin typeface="ＭＳ Ｐゴシック"/>
                      </a:endParaRPr>
                    </a:p>
                    <a:p>
                      <a:pPr algn="ctr" fontAlgn="ctr"/>
                      <a:r>
                        <a:rPr lang="ja-JP" altLang="en-US" sz="1600" b="0" i="0" u="none" strike="noStrike" dirty="0">
                          <a:solidFill>
                            <a:srgbClr val="000000"/>
                          </a:solidFill>
                          <a:latin typeface="ＭＳ Ｐゴシック"/>
                        </a:rPr>
                        <a:t>（百万円）</a:t>
                      </a:r>
                      <a:endParaRPr lang="en-US" altLang="ja-JP" sz="1600" b="0" i="0" u="none" strike="noStrike" dirty="0">
                        <a:solidFill>
                          <a:srgbClr val="000000"/>
                        </a:solidFill>
                        <a:latin typeface="ＭＳ Ｐゴシック"/>
                      </a:endParaRPr>
                    </a:p>
                  </a:txBody>
                  <a:tcPr marL="0" marR="0" marT="0" marB="0" anchor="ctr"/>
                </a:tc>
                <a:tc gridSpan="4">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600" b="0" i="0" u="none" strike="noStrike" dirty="0">
                          <a:solidFill>
                            <a:srgbClr val="000000"/>
                          </a:solidFill>
                          <a:latin typeface="ＭＳ Ｐゴシック"/>
                        </a:rPr>
                        <a:t>〇〇</a:t>
                      </a:r>
                      <a:endParaRPr lang="en-US" altLang="ja-JP" sz="1600" b="0" i="0" u="none" strike="noStrike" dirty="0">
                        <a:solidFill>
                          <a:srgbClr val="000000"/>
                        </a:solidFill>
                        <a:latin typeface="ＭＳ Ｐゴシック"/>
                      </a:endParaRPr>
                    </a:p>
                  </a:txBody>
                  <a:tcPr marL="0" marR="0" marT="0" marB="0" anchor="ct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600" b="0" i="0" u="none" strike="noStrike" dirty="0">
                          <a:solidFill>
                            <a:srgbClr val="000000"/>
                          </a:solidFill>
                          <a:latin typeface="ＭＳ Ｐゴシック"/>
                        </a:rPr>
                        <a:t>〇〇</a:t>
                      </a:r>
                    </a:p>
                  </a:txBody>
                  <a:tcPr marL="0" marR="0" marT="0" marB="0"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en-US" altLang="ja-JP" sz="1600" b="0" i="0" u="none" strike="noStrike" dirty="0">
                        <a:solidFill>
                          <a:srgbClr val="000000"/>
                        </a:solidFill>
                        <a:latin typeface="ＭＳ Ｐゴシック"/>
                      </a:endParaRPr>
                    </a:p>
                  </a:txBody>
                  <a:tcPr marL="0" marR="0" marT="0" marB="0"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en-US" altLang="ja-JP" sz="1600" b="0" i="0" u="none" strike="noStrike" dirty="0">
                        <a:solidFill>
                          <a:srgbClr val="000000"/>
                        </a:solidFill>
                        <a:latin typeface="ＭＳ Ｐゴシック"/>
                      </a:endParaRPr>
                    </a:p>
                  </a:txBody>
                  <a:tcPr marL="0" marR="0" marT="0" marB="0"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en-US" altLang="ja-JP" sz="1600" b="0" i="0" u="none" strike="noStrike" dirty="0">
                        <a:solidFill>
                          <a:srgbClr val="000000"/>
                        </a:solidFill>
                        <a:latin typeface="ＭＳ Ｐゴシック"/>
                      </a:endParaRPr>
                    </a:p>
                  </a:txBody>
                  <a:tcPr marL="0" marR="0" marT="0" marB="0" anchor="ctr"/>
                </a:tc>
                <a:tc gridSpan="4">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600" b="0" i="0" u="none" strike="noStrike" dirty="0">
                          <a:solidFill>
                            <a:srgbClr val="000000"/>
                          </a:solidFill>
                          <a:latin typeface="ＭＳ Ｐゴシック"/>
                        </a:rPr>
                        <a:t>〇〇</a:t>
                      </a:r>
                      <a:endParaRPr lang="en-US" altLang="ja-JP" sz="1600" b="0" i="0" u="none" strike="noStrike" dirty="0">
                        <a:solidFill>
                          <a:srgbClr val="000000"/>
                        </a:solidFill>
                        <a:latin typeface="ＭＳ Ｐゴシック"/>
                      </a:endParaRPr>
                    </a:p>
                  </a:txBody>
                  <a:tcPr marL="0" marR="0" marT="0" marB="0"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en-US" altLang="ja-JP" sz="1600" b="0" i="0" u="none" strike="noStrike" dirty="0">
                        <a:solidFill>
                          <a:srgbClr val="000000"/>
                        </a:solidFill>
                        <a:latin typeface="ＭＳ Ｐゴシック"/>
                      </a:endParaRPr>
                    </a:p>
                  </a:txBody>
                  <a:tcPr marL="0" marR="0" marT="0" marB="0"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en-US" altLang="ja-JP" sz="1600" b="0" i="0" u="none" strike="noStrike" dirty="0">
                        <a:solidFill>
                          <a:srgbClr val="000000"/>
                        </a:solidFill>
                        <a:latin typeface="ＭＳ Ｐゴシック"/>
                      </a:endParaRPr>
                    </a:p>
                  </a:txBody>
                  <a:tcPr marL="0" marR="0" marT="0" marB="0"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en-US" altLang="ja-JP" sz="1600" b="0" i="0" u="none" strike="noStrike" dirty="0">
                        <a:solidFill>
                          <a:srgbClr val="000000"/>
                        </a:solidFill>
                        <a:latin typeface="ＭＳ Ｐゴシック"/>
                      </a:endParaRPr>
                    </a:p>
                  </a:txBody>
                  <a:tcPr marL="0" marR="0" marT="0" marB="0" anchor="ctr"/>
                </a:tc>
                <a:tc gridSpan="4">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600" b="0" i="0" u="none" strike="noStrike" dirty="0">
                          <a:solidFill>
                            <a:srgbClr val="000000"/>
                          </a:solidFill>
                          <a:latin typeface="ＭＳ Ｐゴシック"/>
                        </a:rPr>
                        <a:t>〇〇</a:t>
                      </a:r>
                      <a:endParaRPr lang="en-US" altLang="ja-JP" sz="1600" b="0" i="0" u="none" strike="noStrike" dirty="0">
                        <a:solidFill>
                          <a:srgbClr val="000000"/>
                        </a:solidFill>
                        <a:latin typeface="ＭＳ Ｐゴシック"/>
                      </a:endParaRPr>
                    </a:p>
                  </a:txBody>
                  <a:tcPr marL="0" marR="0" marT="0" marB="0"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en-US" altLang="ja-JP" sz="1600" b="0" i="0" u="none" strike="noStrike" dirty="0">
                        <a:solidFill>
                          <a:srgbClr val="000000"/>
                        </a:solidFill>
                        <a:latin typeface="ＭＳ Ｐゴシック"/>
                      </a:endParaRPr>
                    </a:p>
                  </a:txBody>
                  <a:tcPr marL="0" marR="0" marT="0" marB="0"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en-US" altLang="ja-JP" sz="1600" b="0" i="0" u="none" strike="noStrike" dirty="0">
                        <a:solidFill>
                          <a:srgbClr val="000000"/>
                        </a:solidFill>
                        <a:latin typeface="ＭＳ Ｐゴシック"/>
                      </a:endParaRPr>
                    </a:p>
                  </a:txBody>
                  <a:tcPr marL="0" marR="0" marT="0" marB="0"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en-US" altLang="ja-JP" sz="1600" b="0" i="0" u="none" strike="noStrike" dirty="0">
                        <a:solidFill>
                          <a:srgbClr val="000000"/>
                        </a:solidFill>
                        <a:latin typeface="ＭＳ Ｐゴシック"/>
                      </a:endParaRPr>
                    </a:p>
                  </a:txBody>
                  <a:tcPr marL="0" marR="0" marT="0" marB="0" anchor="ctr"/>
                </a:tc>
                <a:tc gridSpan="4">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600" b="0" i="0" u="none" strike="noStrike" dirty="0">
                          <a:solidFill>
                            <a:srgbClr val="000000"/>
                          </a:solidFill>
                          <a:latin typeface="ＭＳ Ｐゴシック"/>
                        </a:rPr>
                        <a:t>〇〇</a:t>
                      </a:r>
                      <a:endParaRPr lang="en-US" altLang="ja-JP" sz="1600" b="0" i="0" u="none" strike="noStrike" dirty="0">
                        <a:solidFill>
                          <a:srgbClr val="000000"/>
                        </a:solidFill>
                        <a:latin typeface="ＭＳ Ｐゴシック"/>
                      </a:endParaRPr>
                    </a:p>
                  </a:txBody>
                  <a:tcPr marL="0" marR="0" marT="0" marB="0"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en-US" altLang="ja-JP" sz="1600" b="0" i="0" u="none" strike="noStrike" dirty="0">
                        <a:solidFill>
                          <a:srgbClr val="000000"/>
                        </a:solidFill>
                        <a:latin typeface="ＭＳ Ｐゴシック"/>
                      </a:endParaRPr>
                    </a:p>
                  </a:txBody>
                  <a:tcPr marL="0" marR="0" marT="0" marB="0"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en-US" altLang="ja-JP" sz="1600" b="0" i="0" u="none" strike="noStrike" dirty="0">
                        <a:solidFill>
                          <a:srgbClr val="000000"/>
                        </a:solidFill>
                        <a:latin typeface="ＭＳ Ｐゴシック"/>
                      </a:endParaRPr>
                    </a:p>
                  </a:txBody>
                  <a:tcPr marL="0" marR="0" marT="0" marB="0"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en-US" altLang="ja-JP" sz="1600" b="0" i="0" u="none" strike="noStrike" dirty="0">
                        <a:solidFill>
                          <a:srgbClr val="000000"/>
                        </a:solidFill>
                        <a:latin typeface="ＭＳ Ｐゴシック"/>
                      </a:endParaRPr>
                    </a:p>
                  </a:txBody>
                  <a:tcPr marL="0" marR="0" marT="0" marB="0" anchor="ctr"/>
                </a:tc>
                <a:extLst>
                  <a:ext uri="{0D108BD9-81ED-4DB2-BD59-A6C34878D82A}">
                    <a16:rowId xmlns:a16="http://schemas.microsoft.com/office/drawing/2014/main" val="10004"/>
                  </a:ext>
                </a:extLst>
              </a:tr>
            </a:tbl>
          </a:graphicData>
        </a:graphic>
      </p:graphicFrame>
      <p:sp>
        <p:nvSpPr>
          <p:cNvPr id="5" name="ホームベース 24">
            <a:extLst>
              <a:ext uri="{FF2B5EF4-FFF2-40B4-BE49-F238E27FC236}">
                <a16:creationId xmlns:a16="http://schemas.microsoft.com/office/drawing/2014/main" id="{B322B779-8A6F-49FA-47BE-59E5C8DC57EE}"/>
              </a:ext>
            </a:extLst>
          </p:cNvPr>
          <p:cNvSpPr/>
          <p:nvPr/>
        </p:nvSpPr>
        <p:spPr>
          <a:xfrm>
            <a:off x="3468864" y="4975296"/>
            <a:ext cx="3121846" cy="265649"/>
          </a:xfrm>
          <a:prstGeom prst="homePlate">
            <a:avLst>
              <a:gd name="adj" fmla="val 30158"/>
            </a:avLst>
          </a:prstGeom>
          <a:solidFill>
            <a:schemeClr val="accent1">
              <a:lumMod val="20000"/>
              <a:lumOff val="8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90488" marR="0" lvl="0" indent="-90488"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0000FF"/>
                </a:solidFill>
                <a:effectLst/>
                <a:uLnTx/>
                <a:uFillTx/>
                <a:latin typeface="Calibri" panose="020F0502020204030204"/>
                <a:ea typeface="ＭＳ Ｐゴシック" panose="020B0600070205080204" pitchFamily="50" charset="-128"/>
                <a:cs typeface="+mn-cs"/>
              </a:rPr>
              <a:t>●●の開発</a:t>
            </a:r>
          </a:p>
        </p:txBody>
      </p:sp>
      <p:sp>
        <p:nvSpPr>
          <p:cNvPr id="6" name="ホームベース 25">
            <a:extLst>
              <a:ext uri="{FF2B5EF4-FFF2-40B4-BE49-F238E27FC236}">
                <a16:creationId xmlns:a16="http://schemas.microsoft.com/office/drawing/2014/main" id="{B1E3D40D-DEF9-47A9-154C-8D0545590E84}"/>
              </a:ext>
            </a:extLst>
          </p:cNvPr>
          <p:cNvSpPr/>
          <p:nvPr/>
        </p:nvSpPr>
        <p:spPr>
          <a:xfrm>
            <a:off x="4737410" y="4363350"/>
            <a:ext cx="1654571" cy="455389"/>
          </a:xfrm>
          <a:prstGeom prst="homePlate">
            <a:avLst>
              <a:gd name="adj" fmla="val 30158"/>
            </a:avLst>
          </a:prstGeom>
          <a:solidFill>
            <a:schemeClr val="accent1">
              <a:lumMod val="20000"/>
              <a:lumOff val="8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90488" marR="0" lvl="0" indent="-90488"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0000FF"/>
                </a:solidFill>
                <a:effectLst/>
                <a:uLnTx/>
                <a:uFillTx/>
                <a:latin typeface="Calibri" panose="020F0502020204030204"/>
                <a:ea typeface="ＭＳ Ｐゴシック" panose="020B0600070205080204" pitchFamily="50" charset="-128"/>
                <a:cs typeface="+mn-cs"/>
              </a:rPr>
              <a:t>●●の</a:t>
            </a:r>
            <a:r>
              <a:rPr kumimoji="1" lang="ja-JP" altLang="en-US" sz="1600" dirty="0">
                <a:solidFill>
                  <a:srgbClr val="0000FF"/>
                </a:solidFill>
                <a:latin typeface="Calibri" panose="020F0502020204030204"/>
                <a:ea typeface="ＭＳ Ｐゴシック" panose="020B0600070205080204" pitchFamily="50" charset="-128"/>
              </a:rPr>
              <a:t>実証</a:t>
            </a:r>
            <a:endParaRPr kumimoji="1" lang="ja-JP" altLang="en-US" sz="1600" b="0" i="0" u="none" strike="noStrike" kern="1200" cap="none" spc="0" normalizeH="0" baseline="0" noProof="0" dirty="0">
              <a:ln>
                <a:noFill/>
              </a:ln>
              <a:solidFill>
                <a:srgbClr val="0000FF"/>
              </a:solidFill>
              <a:effectLst/>
              <a:uLnTx/>
              <a:uFillTx/>
              <a:latin typeface="Calibri" panose="020F0502020204030204"/>
              <a:ea typeface="ＭＳ Ｐゴシック" panose="020B0600070205080204" pitchFamily="50" charset="-128"/>
              <a:cs typeface="+mn-cs"/>
            </a:endParaRPr>
          </a:p>
        </p:txBody>
      </p:sp>
      <p:sp>
        <p:nvSpPr>
          <p:cNvPr id="8" name="ホームベース 26">
            <a:extLst>
              <a:ext uri="{FF2B5EF4-FFF2-40B4-BE49-F238E27FC236}">
                <a16:creationId xmlns:a16="http://schemas.microsoft.com/office/drawing/2014/main" id="{2A302B6D-9070-0D2E-9D18-A6E63B7BC445}"/>
              </a:ext>
            </a:extLst>
          </p:cNvPr>
          <p:cNvSpPr/>
          <p:nvPr/>
        </p:nvSpPr>
        <p:spPr>
          <a:xfrm>
            <a:off x="1970299" y="3992531"/>
            <a:ext cx="2767111" cy="387410"/>
          </a:xfrm>
          <a:prstGeom prst="homePlate">
            <a:avLst>
              <a:gd name="adj" fmla="val 30158"/>
            </a:avLst>
          </a:prstGeom>
          <a:solidFill>
            <a:schemeClr val="accent1">
              <a:lumMod val="20000"/>
              <a:lumOff val="8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90488" marR="0" lvl="0" indent="-90488"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0000FF"/>
                </a:solidFill>
                <a:effectLst/>
                <a:uLnTx/>
                <a:uFillTx/>
                <a:latin typeface="Calibri" panose="020F0502020204030204"/>
                <a:ea typeface="ＭＳ Ｐゴシック" panose="020B0600070205080204" pitchFamily="50" charset="-128"/>
                <a:cs typeface="+mn-cs"/>
              </a:rPr>
              <a:t>●●の開発</a:t>
            </a:r>
          </a:p>
        </p:txBody>
      </p:sp>
      <p:sp>
        <p:nvSpPr>
          <p:cNvPr id="10" name="ホームベース 18">
            <a:extLst>
              <a:ext uri="{FF2B5EF4-FFF2-40B4-BE49-F238E27FC236}">
                <a16:creationId xmlns:a16="http://schemas.microsoft.com/office/drawing/2014/main" id="{5BAE56E9-3410-6A73-4D3F-210B2736A07E}"/>
              </a:ext>
            </a:extLst>
          </p:cNvPr>
          <p:cNvSpPr/>
          <p:nvPr/>
        </p:nvSpPr>
        <p:spPr>
          <a:xfrm>
            <a:off x="5308966" y="3547462"/>
            <a:ext cx="2246705" cy="274688"/>
          </a:xfrm>
          <a:prstGeom prst="homePlate">
            <a:avLst>
              <a:gd name="adj" fmla="val 30158"/>
            </a:avLst>
          </a:prstGeom>
          <a:solidFill>
            <a:schemeClr val="accent1">
              <a:lumMod val="20000"/>
              <a:lumOff val="8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90488" marR="0" lvl="0" indent="-90488"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0000FF"/>
                </a:solidFill>
                <a:effectLst/>
                <a:uLnTx/>
                <a:uFillTx/>
                <a:latin typeface="Calibri" panose="020F0502020204030204"/>
                <a:ea typeface="ＭＳ Ｐゴシック" panose="020B0600070205080204" pitchFamily="50" charset="-128"/>
                <a:cs typeface="+mn-cs"/>
              </a:rPr>
              <a:t>●●の実証</a:t>
            </a:r>
          </a:p>
        </p:txBody>
      </p:sp>
      <p:sp>
        <p:nvSpPr>
          <p:cNvPr id="11" name="ホームベース 14">
            <a:extLst>
              <a:ext uri="{FF2B5EF4-FFF2-40B4-BE49-F238E27FC236}">
                <a16:creationId xmlns:a16="http://schemas.microsoft.com/office/drawing/2014/main" id="{B4CB53DA-6518-6091-820D-8903D9615721}"/>
              </a:ext>
            </a:extLst>
          </p:cNvPr>
          <p:cNvSpPr/>
          <p:nvPr/>
        </p:nvSpPr>
        <p:spPr>
          <a:xfrm>
            <a:off x="1970299" y="2978948"/>
            <a:ext cx="1766038" cy="328325"/>
          </a:xfrm>
          <a:prstGeom prst="homePlate">
            <a:avLst>
              <a:gd name="adj" fmla="val 30158"/>
            </a:avLst>
          </a:prstGeom>
          <a:solidFill>
            <a:schemeClr val="accent1">
              <a:lumMod val="20000"/>
              <a:lumOff val="8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90488" marR="0" lvl="0" indent="-90488"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0000FF"/>
                </a:solidFill>
                <a:effectLst/>
                <a:uLnTx/>
                <a:uFillTx/>
                <a:latin typeface="Calibri" panose="020F0502020204030204"/>
                <a:ea typeface="ＭＳ Ｐゴシック" panose="020B0600070205080204" pitchFamily="50" charset="-128"/>
                <a:cs typeface="+mn-cs"/>
              </a:rPr>
              <a:t>○○の開発</a:t>
            </a:r>
          </a:p>
        </p:txBody>
      </p:sp>
      <p:sp>
        <p:nvSpPr>
          <p:cNvPr id="12" name="正方形/長方形 11">
            <a:extLst>
              <a:ext uri="{FF2B5EF4-FFF2-40B4-BE49-F238E27FC236}">
                <a16:creationId xmlns:a16="http://schemas.microsoft.com/office/drawing/2014/main" id="{D368AAC5-9753-706A-81F0-341E6DA5D1F7}"/>
              </a:ext>
            </a:extLst>
          </p:cNvPr>
          <p:cNvSpPr/>
          <p:nvPr/>
        </p:nvSpPr>
        <p:spPr>
          <a:xfrm>
            <a:off x="880896" y="919657"/>
            <a:ext cx="6892637" cy="923330"/>
          </a:xfrm>
          <a:prstGeom prst="rect">
            <a:avLst/>
          </a:prstGeom>
        </p:spPr>
        <p:txBody>
          <a:bodyPr wrap="square">
            <a:spAutoFit/>
          </a:bodyPr>
          <a:lstStyle/>
          <a:p>
            <a:pPr marL="87313" marR="0" lvl="0" indent="-87313" algn="l" defTabSz="914400" rtl="0" eaLnBrk="1" fontAlgn="auto" latinLnBrk="0" hangingPunct="1">
              <a:lnSpc>
                <a:spcPct val="100000"/>
              </a:lnSpc>
              <a:spcBef>
                <a:spcPts val="0"/>
              </a:spcBef>
              <a:spcAft>
                <a:spcPts val="0"/>
              </a:spcAft>
              <a:buClrTx/>
              <a:buSzTx/>
              <a:buFontTx/>
              <a:buNone/>
              <a:tabLst/>
              <a:defRPr/>
            </a:pPr>
            <a:r>
              <a:rPr kumimoji="1" lang="ja-JP" altLang="en-US" sz="1800" b="0" i="1" u="none" strike="noStrike" kern="1200" cap="none" spc="0" normalizeH="0" baseline="0" noProof="0" dirty="0">
                <a:ln>
                  <a:noFill/>
                </a:ln>
                <a:solidFill>
                  <a:srgbClr val="0000FF"/>
                </a:solidFill>
                <a:effectLst/>
                <a:uLnTx/>
                <a:uFillTx/>
                <a:latin typeface="Calibri" panose="020F0502020204030204"/>
                <a:ea typeface="ＭＳ Ｐゴシック" panose="020B0600070205080204" pitchFamily="50" charset="-128"/>
                <a:cs typeface="+mn-cs"/>
              </a:rPr>
              <a:t>・研究開発のスケジュールを下表のような線表にて記載してください。</a:t>
            </a:r>
            <a:endParaRPr kumimoji="1" lang="en-US" altLang="ja-JP" sz="1800" b="0" i="1" u="none" strike="noStrike" kern="1200" cap="none" spc="0" normalizeH="0" baseline="0" noProof="0" dirty="0">
              <a:ln>
                <a:noFill/>
              </a:ln>
              <a:solidFill>
                <a:srgbClr val="0000FF"/>
              </a:solidFill>
              <a:effectLst/>
              <a:uLnTx/>
              <a:uFillTx/>
              <a:latin typeface="Calibri" panose="020F0502020204030204"/>
              <a:ea typeface="ＭＳ Ｐゴシック" panose="020B0600070205080204" pitchFamily="50" charset="-128"/>
              <a:cs typeface="+mn-cs"/>
            </a:endParaRPr>
          </a:p>
          <a:p>
            <a:pPr marL="87313" marR="0" lvl="0" indent="-87313" algn="l" defTabSz="914400" rtl="0" eaLnBrk="1" fontAlgn="auto" latinLnBrk="0" hangingPunct="1">
              <a:lnSpc>
                <a:spcPct val="100000"/>
              </a:lnSpc>
              <a:spcBef>
                <a:spcPts val="0"/>
              </a:spcBef>
              <a:spcAft>
                <a:spcPts val="0"/>
              </a:spcAft>
              <a:buClrTx/>
              <a:buSzTx/>
              <a:buFontTx/>
              <a:buNone/>
              <a:tabLst/>
              <a:defRPr/>
            </a:pPr>
            <a:r>
              <a:rPr kumimoji="1" lang="ja-JP" altLang="en-US" sz="1800" b="0" i="1" u="none" strike="noStrike" kern="1200" cap="none" spc="0" normalizeH="0" baseline="0" noProof="0" dirty="0">
                <a:ln>
                  <a:noFill/>
                </a:ln>
                <a:solidFill>
                  <a:srgbClr val="0000FF"/>
                </a:solidFill>
                <a:effectLst/>
                <a:uLnTx/>
                <a:uFillTx/>
                <a:latin typeface="Calibri" panose="020F0502020204030204"/>
                <a:ea typeface="ＭＳ Ｐゴシック" panose="020B0600070205080204" pitchFamily="50" charset="-128"/>
                <a:cs typeface="+mn-cs"/>
              </a:rPr>
              <a:t>・同様の内容であれば下表のフォーマットに限定しません。</a:t>
            </a:r>
            <a:endParaRPr kumimoji="1" lang="en-US" altLang="ja-JP" sz="1800" b="0" i="1" u="none" strike="noStrike" kern="1200" cap="none" spc="0" normalizeH="0" baseline="0" noProof="0" dirty="0">
              <a:ln>
                <a:noFill/>
              </a:ln>
              <a:solidFill>
                <a:srgbClr val="0000FF"/>
              </a:solidFill>
              <a:effectLst/>
              <a:uLnTx/>
              <a:uFillTx/>
              <a:latin typeface="Calibri" panose="020F0502020204030204"/>
              <a:ea typeface="ＭＳ Ｐゴシック" panose="020B0600070205080204" pitchFamily="50" charset="-128"/>
              <a:cs typeface="+mn-cs"/>
            </a:endParaRPr>
          </a:p>
          <a:p>
            <a:pPr marL="87313" marR="0" lvl="0" indent="-87313" algn="l" defTabSz="914400" rtl="0" eaLnBrk="1" fontAlgn="auto" latinLnBrk="0" hangingPunct="1">
              <a:lnSpc>
                <a:spcPct val="100000"/>
              </a:lnSpc>
              <a:spcBef>
                <a:spcPts val="0"/>
              </a:spcBef>
              <a:spcAft>
                <a:spcPts val="0"/>
              </a:spcAft>
              <a:buClrTx/>
              <a:buSzTx/>
              <a:buFontTx/>
              <a:buNone/>
              <a:tabLst/>
              <a:defRPr/>
            </a:pPr>
            <a:r>
              <a:rPr kumimoji="1" lang="ja-JP" altLang="en-US" sz="1800" b="0" i="1" u="none" strike="noStrike" kern="1200" cap="none" spc="0" normalizeH="0" baseline="0" noProof="0" dirty="0">
                <a:ln>
                  <a:noFill/>
                </a:ln>
                <a:solidFill>
                  <a:srgbClr val="0000FF"/>
                </a:solidFill>
                <a:effectLst/>
                <a:uLnTx/>
                <a:uFillTx/>
                <a:latin typeface="Calibri" panose="020F0502020204030204"/>
                <a:ea typeface="ＭＳ Ｐゴシック" panose="020B0600070205080204" pitchFamily="50" charset="-128"/>
                <a:cs typeface="+mn-cs"/>
              </a:rPr>
              <a:t>・予算は</a:t>
            </a:r>
            <a:r>
              <a:rPr kumimoji="1" lang="en-US" altLang="ja-JP" sz="1800" b="1" i="1" u="none" strike="noStrike" kern="1200" cap="none" spc="0" normalizeH="0" baseline="0" noProof="0" dirty="0">
                <a:ln>
                  <a:noFill/>
                </a:ln>
                <a:solidFill>
                  <a:srgbClr val="FF0000"/>
                </a:solidFill>
                <a:effectLst/>
                <a:uLnTx/>
                <a:uFillTx/>
                <a:latin typeface="Calibri" panose="020F0502020204030204"/>
                <a:ea typeface="ＭＳ Ｐゴシック" panose="020B0600070205080204" pitchFamily="50" charset="-128"/>
                <a:cs typeface="+mn-cs"/>
              </a:rPr>
              <a:t>NEDO</a:t>
            </a:r>
            <a:r>
              <a:rPr kumimoji="1" lang="ja-JP" altLang="en-US" sz="1800" b="1" i="1" u="none" strike="noStrike" kern="1200" cap="none" spc="0" normalizeH="0" baseline="0" noProof="0" dirty="0">
                <a:ln>
                  <a:noFill/>
                </a:ln>
                <a:solidFill>
                  <a:srgbClr val="FF0000"/>
                </a:solidFill>
                <a:effectLst/>
                <a:uLnTx/>
                <a:uFillTx/>
                <a:latin typeface="Calibri" panose="020F0502020204030204"/>
                <a:ea typeface="ＭＳ Ｐゴシック" panose="020B0600070205080204" pitchFamily="50" charset="-128"/>
                <a:cs typeface="+mn-cs"/>
              </a:rPr>
              <a:t>負担額</a:t>
            </a:r>
            <a:r>
              <a:rPr kumimoji="1" lang="ja-JP" altLang="en-US" sz="1800" b="0" i="1" u="none" strike="noStrike" kern="1200" cap="none" spc="0" normalizeH="0" baseline="0" noProof="0" dirty="0">
                <a:ln>
                  <a:noFill/>
                </a:ln>
                <a:solidFill>
                  <a:srgbClr val="0000FF"/>
                </a:solidFill>
                <a:effectLst/>
                <a:uLnTx/>
                <a:uFillTx/>
                <a:latin typeface="Calibri" panose="020F0502020204030204"/>
                <a:ea typeface="ＭＳ Ｐゴシック" panose="020B0600070205080204" pitchFamily="50" charset="-128"/>
                <a:cs typeface="+mn-cs"/>
              </a:rPr>
              <a:t>を記載ください。</a:t>
            </a:r>
            <a:endParaRPr kumimoji="1" lang="en-US" altLang="ja-JP" sz="1800" b="0" i="1" u="none" strike="noStrike" kern="1200" cap="none" spc="0" normalizeH="0" baseline="0" noProof="0" dirty="0">
              <a:ln>
                <a:noFill/>
              </a:ln>
              <a:solidFill>
                <a:srgbClr val="0000FF"/>
              </a:solidFill>
              <a:effectLst/>
              <a:uLnTx/>
              <a:uFillTx/>
              <a:latin typeface="Calibri" panose="020F0502020204030204"/>
              <a:ea typeface="ＭＳ Ｐゴシック" panose="020B0600070205080204" pitchFamily="50" charset="-128"/>
              <a:cs typeface="+mn-cs"/>
            </a:endParaRPr>
          </a:p>
        </p:txBody>
      </p:sp>
      <p:sp>
        <p:nvSpPr>
          <p:cNvPr id="13" name="ホームベース 14">
            <a:extLst>
              <a:ext uri="{FF2B5EF4-FFF2-40B4-BE49-F238E27FC236}">
                <a16:creationId xmlns:a16="http://schemas.microsoft.com/office/drawing/2014/main" id="{1A96519C-F1B1-8579-802F-1C195A4C2873}"/>
              </a:ext>
            </a:extLst>
          </p:cNvPr>
          <p:cNvSpPr/>
          <p:nvPr/>
        </p:nvSpPr>
        <p:spPr>
          <a:xfrm>
            <a:off x="3772467" y="3299763"/>
            <a:ext cx="1500369" cy="274688"/>
          </a:xfrm>
          <a:prstGeom prst="homePlate">
            <a:avLst>
              <a:gd name="adj" fmla="val 30158"/>
            </a:avLst>
          </a:prstGeom>
          <a:solidFill>
            <a:schemeClr val="accent1">
              <a:lumMod val="20000"/>
              <a:lumOff val="8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90488" marR="0" lvl="0" indent="-90488"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0000FF"/>
                </a:solidFill>
                <a:effectLst/>
                <a:uLnTx/>
                <a:uFillTx/>
                <a:latin typeface="Calibri" panose="020F0502020204030204"/>
                <a:ea typeface="ＭＳ Ｐゴシック" panose="020B0600070205080204" pitchFamily="50" charset="-128"/>
                <a:cs typeface="+mn-cs"/>
              </a:rPr>
              <a:t>○○の開発</a:t>
            </a:r>
          </a:p>
        </p:txBody>
      </p:sp>
      <p:sp>
        <p:nvSpPr>
          <p:cNvPr id="14" name="ホームベース 25">
            <a:extLst>
              <a:ext uri="{FF2B5EF4-FFF2-40B4-BE49-F238E27FC236}">
                <a16:creationId xmlns:a16="http://schemas.microsoft.com/office/drawing/2014/main" id="{938C9CB6-27D4-662C-9367-B7ED19B2789C}"/>
              </a:ext>
            </a:extLst>
          </p:cNvPr>
          <p:cNvSpPr/>
          <p:nvPr/>
        </p:nvSpPr>
        <p:spPr>
          <a:xfrm>
            <a:off x="6590710" y="5384760"/>
            <a:ext cx="2180203" cy="274689"/>
          </a:xfrm>
          <a:prstGeom prst="homePlate">
            <a:avLst>
              <a:gd name="adj" fmla="val 30158"/>
            </a:avLst>
          </a:prstGeom>
          <a:solidFill>
            <a:schemeClr val="accent1">
              <a:lumMod val="20000"/>
              <a:lumOff val="8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90488" marR="0" lvl="0" indent="-90488"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0000FF"/>
                </a:solidFill>
                <a:effectLst/>
                <a:uLnTx/>
                <a:uFillTx/>
                <a:latin typeface="Calibri" panose="020F0502020204030204"/>
                <a:ea typeface="ＭＳ Ｐゴシック" panose="020B0600070205080204" pitchFamily="50" charset="-128"/>
                <a:cs typeface="+mn-cs"/>
              </a:rPr>
              <a:t>●●の</a:t>
            </a:r>
            <a:r>
              <a:rPr kumimoji="1" lang="ja-JP" altLang="en-US" sz="1600" dirty="0">
                <a:solidFill>
                  <a:srgbClr val="0000FF"/>
                </a:solidFill>
                <a:latin typeface="Calibri" panose="020F0502020204030204"/>
                <a:ea typeface="ＭＳ Ｐゴシック" panose="020B0600070205080204" pitchFamily="50" charset="-128"/>
              </a:rPr>
              <a:t>実証</a:t>
            </a:r>
            <a:endParaRPr kumimoji="1" lang="ja-JP" altLang="en-US" sz="1600" b="0" i="0" u="none" strike="noStrike" kern="1200" cap="none" spc="0" normalizeH="0" baseline="0" noProof="0" dirty="0">
              <a:ln>
                <a:noFill/>
              </a:ln>
              <a:solidFill>
                <a:srgbClr val="0000FF"/>
              </a:solidFill>
              <a:effectLst/>
              <a:uLnTx/>
              <a:uFillTx/>
              <a:latin typeface="Calibri" panose="020F0502020204030204"/>
              <a:ea typeface="ＭＳ Ｐゴシック" panose="020B0600070205080204" pitchFamily="50" charset="-128"/>
              <a:cs typeface="+mn-cs"/>
            </a:endParaRPr>
          </a:p>
        </p:txBody>
      </p:sp>
      <p:sp>
        <p:nvSpPr>
          <p:cNvPr id="15" name="テキスト ボックス 14">
            <a:extLst>
              <a:ext uri="{FF2B5EF4-FFF2-40B4-BE49-F238E27FC236}">
                <a16:creationId xmlns:a16="http://schemas.microsoft.com/office/drawing/2014/main" id="{CB842570-EB16-B677-009D-3589F3AD6293}"/>
              </a:ext>
            </a:extLst>
          </p:cNvPr>
          <p:cNvSpPr txBox="1"/>
          <p:nvPr/>
        </p:nvSpPr>
        <p:spPr>
          <a:xfrm>
            <a:off x="583614" y="1892159"/>
            <a:ext cx="1140643" cy="369332"/>
          </a:xfrm>
          <a:prstGeom prst="rect">
            <a:avLst/>
          </a:prstGeom>
          <a:noFill/>
        </p:spPr>
        <p:txBody>
          <a:bodyPr wrap="square" rtlCol="0">
            <a:spAutoFit/>
          </a:bodyPr>
          <a:lstStyle/>
          <a:p>
            <a:r>
              <a:rPr kumimoji="1" lang="ja-JP" altLang="en-US" dirty="0"/>
              <a:t>例：</a:t>
            </a:r>
          </a:p>
        </p:txBody>
      </p:sp>
    </p:spTree>
    <p:extLst>
      <p:ext uri="{BB962C8B-B14F-4D97-AF65-F5344CB8AC3E}">
        <p14:creationId xmlns:p14="http://schemas.microsoft.com/office/powerpoint/2010/main" val="8027649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4DA107-C1BE-F4B5-3AF9-21100244BD19}"/>
            </a:ext>
          </a:extLst>
        </p:cNvPr>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125CCD13-605F-245F-BDDB-FC4D5BF5448E}"/>
              </a:ext>
            </a:extLst>
          </p:cNvPr>
          <p:cNvSpPr>
            <a:spLocks noGrp="1"/>
          </p:cNvSpPr>
          <p:nvPr>
            <p:ph type="sldNum" sz="quarter" idx="4"/>
          </p:nvPr>
        </p:nvSpPr>
        <p:spPr>
          <a:xfrm>
            <a:off x="8991279" y="6492877"/>
            <a:ext cx="901557"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900" b="0" i="1" kern="1200">
                <a:solidFill>
                  <a:schemeClr val="tx1">
                    <a:tint val="75000"/>
                  </a:schemeClr>
                </a:solidFill>
                <a:latin typeface="ＭＳ Ｐゴシック" panose="020B0600070205080204" pitchFamily="50" charset="-128"/>
                <a:ea typeface="ＭＳ Ｐゴシック" panose="020B0600070205080204" pitchFamily="50" charset="-128"/>
                <a:cs typeface="Arial" panose="020B0604020202020204" pitchFamily="34" charset="0"/>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652AE7A0-B274-4AD2-A86F-1F9EDE300C1C}" type="slidenum">
              <a:rPr lang="ja-JP" altLang="en-US" smtClean="0"/>
              <a:pPr/>
              <a:t>7</a:t>
            </a:fld>
            <a:endParaRPr lang="ja-JP" altLang="en-US" dirty="0"/>
          </a:p>
        </p:txBody>
      </p:sp>
      <p:sp>
        <p:nvSpPr>
          <p:cNvPr id="2" name="タイトル 1">
            <a:extLst>
              <a:ext uri="{FF2B5EF4-FFF2-40B4-BE49-F238E27FC236}">
                <a16:creationId xmlns:a16="http://schemas.microsoft.com/office/drawing/2014/main" id="{1B7977E2-7933-315C-F193-92703FC07A39}"/>
              </a:ext>
            </a:extLst>
          </p:cNvPr>
          <p:cNvSpPr>
            <a:spLocks noGrp="1"/>
          </p:cNvSpPr>
          <p:nvPr>
            <p:ph type="title"/>
          </p:nvPr>
        </p:nvSpPr>
        <p:spPr>
          <a:xfrm>
            <a:off x="573578" y="528606"/>
            <a:ext cx="3200563" cy="562074"/>
          </a:xfrm>
        </p:spPr>
        <p:style>
          <a:lnRef idx="0">
            <a:schemeClr val="accent5"/>
          </a:lnRef>
          <a:fillRef idx="3">
            <a:schemeClr val="accent5"/>
          </a:fillRef>
          <a:effectRef idx="3">
            <a:schemeClr val="accent5"/>
          </a:effectRef>
          <a:fontRef idx="minor">
            <a:schemeClr val="lt1"/>
          </a:fontRef>
        </p:style>
        <p:txBody>
          <a:bodyPr>
            <a:noAutofit/>
          </a:bodyPr>
          <a:lstStyle/>
          <a:p>
            <a:pPr algn="ctr"/>
            <a:r>
              <a:rPr kumimoji="1" lang="ja-JP" altLang="en-US" sz="2800" dirty="0">
                <a:solidFill>
                  <a:schemeClr val="bg1"/>
                </a:solidFill>
              </a:rPr>
              <a:t>研究開発予算内訳</a:t>
            </a:r>
          </a:p>
        </p:txBody>
      </p:sp>
      <p:sp>
        <p:nvSpPr>
          <p:cNvPr id="3" name="スライド番号プレースホルダ 2">
            <a:extLst>
              <a:ext uri="{FF2B5EF4-FFF2-40B4-BE49-F238E27FC236}">
                <a16:creationId xmlns:a16="http://schemas.microsoft.com/office/drawing/2014/main" id="{CBEBA5CA-89B0-A5B0-0B84-15592C93F5C0}"/>
              </a:ext>
            </a:extLst>
          </p:cNvPr>
          <p:cNvSpPr txBox="1">
            <a:spLocks noGrp="1"/>
          </p:cNvSpPr>
          <p:nvPr/>
        </p:nvSpPr>
        <p:spPr bwMode="auto">
          <a:xfrm>
            <a:off x="9066703" y="7047330"/>
            <a:ext cx="533400" cy="228600"/>
          </a:xfrm>
          <a:prstGeom prst="rect">
            <a:avLst/>
          </a:prstGeom>
          <a:noFill/>
          <a:ln>
            <a:miter lim="800000"/>
            <a:headEnd/>
            <a:tailEnd/>
          </a:ln>
        </p:spPr>
        <p:txBody>
          <a:bodyPr wrap="none" lIns="0" tIns="0" rIns="0" bIns="0" anchor="ctr"/>
          <a:lstStyle/>
          <a:p>
            <a:pPr marL="0" marR="0" lvl="0" indent="0" algn="r" defTabSz="884238" rtl="0" eaLnBrk="1" fontAlgn="auto" latinLnBrk="0" hangingPunct="1">
              <a:lnSpc>
                <a:spcPct val="100000"/>
              </a:lnSpc>
              <a:spcBef>
                <a:spcPts val="0"/>
              </a:spcBef>
              <a:spcAft>
                <a:spcPts val="0"/>
              </a:spcAft>
              <a:buClrTx/>
              <a:buSzTx/>
              <a:buFontTx/>
              <a:buNone/>
              <a:tabLst/>
              <a:defRPr/>
            </a:pPr>
            <a:endParaRPr kumimoji="1" lang="en-US" altLang="ja-JP" sz="1800" b="0"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メイリオ" pitchFamily="50" charset="-128"/>
            </a:endParaRPr>
          </a:p>
        </p:txBody>
      </p:sp>
      <p:graphicFrame>
        <p:nvGraphicFramePr>
          <p:cNvPr id="5" name="表 4">
            <a:extLst>
              <a:ext uri="{FF2B5EF4-FFF2-40B4-BE49-F238E27FC236}">
                <a16:creationId xmlns:a16="http://schemas.microsoft.com/office/drawing/2014/main" id="{D4655FD3-2375-32D2-FC7F-853BEC98F382}"/>
              </a:ext>
            </a:extLst>
          </p:cNvPr>
          <p:cNvGraphicFramePr>
            <a:graphicFrameLocks noGrp="1"/>
          </p:cNvGraphicFramePr>
          <p:nvPr>
            <p:extLst>
              <p:ext uri="{D42A27DB-BD31-4B8C-83A1-F6EECF244321}">
                <p14:modId xmlns:p14="http://schemas.microsoft.com/office/powerpoint/2010/main" val="4163392359"/>
              </p:ext>
            </p:extLst>
          </p:nvPr>
        </p:nvGraphicFramePr>
        <p:xfrm>
          <a:off x="739018" y="2004248"/>
          <a:ext cx="8476700" cy="3989976"/>
        </p:xfrm>
        <a:graphic>
          <a:graphicData uri="http://schemas.openxmlformats.org/drawingml/2006/table">
            <a:tbl>
              <a:tblPr>
                <a:tableStyleId>{5940675A-B579-460E-94D1-54222C63F5DA}</a:tableStyleId>
              </a:tblPr>
              <a:tblGrid>
                <a:gridCol w="1280336">
                  <a:extLst>
                    <a:ext uri="{9D8B030D-6E8A-4147-A177-3AD203B41FA5}">
                      <a16:colId xmlns:a16="http://schemas.microsoft.com/office/drawing/2014/main" val="20000"/>
                    </a:ext>
                  </a:extLst>
                </a:gridCol>
                <a:gridCol w="1784182">
                  <a:extLst>
                    <a:ext uri="{9D8B030D-6E8A-4147-A177-3AD203B41FA5}">
                      <a16:colId xmlns:a16="http://schemas.microsoft.com/office/drawing/2014/main" val="20001"/>
                    </a:ext>
                  </a:extLst>
                </a:gridCol>
                <a:gridCol w="963484">
                  <a:extLst>
                    <a:ext uri="{9D8B030D-6E8A-4147-A177-3AD203B41FA5}">
                      <a16:colId xmlns:a16="http://schemas.microsoft.com/office/drawing/2014/main" val="3393626504"/>
                    </a:ext>
                  </a:extLst>
                </a:gridCol>
                <a:gridCol w="914154">
                  <a:extLst>
                    <a:ext uri="{9D8B030D-6E8A-4147-A177-3AD203B41FA5}">
                      <a16:colId xmlns:a16="http://schemas.microsoft.com/office/drawing/2014/main" val="3094482981"/>
                    </a:ext>
                  </a:extLst>
                </a:gridCol>
                <a:gridCol w="934779">
                  <a:extLst>
                    <a:ext uri="{9D8B030D-6E8A-4147-A177-3AD203B41FA5}">
                      <a16:colId xmlns:a16="http://schemas.microsoft.com/office/drawing/2014/main" val="3940591308"/>
                    </a:ext>
                  </a:extLst>
                </a:gridCol>
                <a:gridCol w="860612">
                  <a:extLst>
                    <a:ext uri="{9D8B030D-6E8A-4147-A177-3AD203B41FA5}">
                      <a16:colId xmlns:a16="http://schemas.microsoft.com/office/drawing/2014/main" val="1381036738"/>
                    </a:ext>
                  </a:extLst>
                </a:gridCol>
                <a:gridCol w="845498">
                  <a:extLst>
                    <a:ext uri="{9D8B030D-6E8A-4147-A177-3AD203B41FA5}">
                      <a16:colId xmlns:a16="http://schemas.microsoft.com/office/drawing/2014/main" val="1857100034"/>
                    </a:ext>
                  </a:extLst>
                </a:gridCol>
                <a:gridCol w="893655">
                  <a:extLst>
                    <a:ext uri="{9D8B030D-6E8A-4147-A177-3AD203B41FA5}">
                      <a16:colId xmlns:a16="http://schemas.microsoft.com/office/drawing/2014/main" val="20007"/>
                    </a:ext>
                  </a:extLst>
                </a:gridCol>
              </a:tblGrid>
              <a:tr h="432048">
                <a:tc gridSpan="2">
                  <a:txBody>
                    <a:bodyPr/>
                    <a:lstStyle/>
                    <a:p>
                      <a:pPr algn="ctr" fontAlgn="ctr"/>
                      <a:endParaRPr lang="en-US" sz="1600" b="0" i="0" u="none" strike="noStrike" dirty="0">
                        <a:solidFill>
                          <a:schemeClr val="tx1"/>
                        </a:solidFill>
                        <a:latin typeface="ＭＳ Ｐゴシック"/>
                      </a:endParaRPr>
                    </a:p>
                  </a:txBody>
                  <a:tcPr marL="0" marR="0" marT="0" marB="0" anchor="ctr"/>
                </a:tc>
                <a:tc hMerge="1">
                  <a:txBody>
                    <a:bodyPr/>
                    <a:lstStyle/>
                    <a:p>
                      <a:endParaRPr kumimoji="1" lang="ja-JP" altLang="en-US"/>
                    </a:p>
                  </a:txBody>
                  <a:tcPr/>
                </a:tc>
                <a:tc>
                  <a:txBody>
                    <a:bodyPr/>
                    <a:lstStyle/>
                    <a:p>
                      <a:pPr algn="ctr" fontAlgn="ctr"/>
                      <a:r>
                        <a:rPr lang="en-US" sz="1600" b="0" i="0" u="none" strike="noStrike" dirty="0">
                          <a:solidFill>
                            <a:schemeClr val="tx1"/>
                          </a:solidFill>
                          <a:latin typeface="ＭＳ Ｐゴシック"/>
                        </a:rPr>
                        <a:t>2025FY</a:t>
                      </a:r>
                    </a:p>
                  </a:txBody>
                  <a:tcPr marL="0" marR="0" marT="0" marB="0" anchor="ctr"/>
                </a:tc>
                <a:tc>
                  <a:txBody>
                    <a:bodyPr/>
                    <a:lstStyle/>
                    <a:p>
                      <a:pPr algn="ctr" fontAlgn="ctr"/>
                      <a:r>
                        <a:rPr lang="en-US" sz="1600" b="0" i="0" u="none" strike="noStrike" dirty="0">
                          <a:solidFill>
                            <a:schemeClr val="tx1"/>
                          </a:solidFill>
                          <a:latin typeface="ＭＳ Ｐゴシック"/>
                        </a:rPr>
                        <a:t>2026FY</a:t>
                      </a:r>
                    </a:p>
                  </a:txBody>
                  <a:tcPr marL="0" marR="0" marT="0" marB="0" anchor="ctr"/>
                </a:tc>
                <a:tc>
                  <a:txBody>
                    <a:bodyPr/>
                    <a:lstStyle/>
                    <a:p>
                      <a:pPr algn="ctr" fontAlgn="ctr"/>
                      <a:r>
                        <a:rPr lang="en-US" sz="1600" b="0" i="0" u="none" strike="noStrike" dirty="0">
                          <a:solidFill>
                            <a:schemeClr val="tx1"/>
                          </a:solidFill>
                          <a:latin typeface="ＭＳ Ｐゴシック"/>
                        </a:rPr>
                        <a:t>2027FY</a:t>
                      </a:r>
                    </a:p>
                  </a:txBody>
                  <a:tcPr marL="0" marR="0" marT="0" marB="0" anchor="ctr"/>
                </a:tc>
                <a:tc>
                  <a:txBody>
                    <a:bodyPr/>
                    <a:lstStyle/>
                    <a:p>
                      <a:pPr algn="ctr" fontAlgn="ctr"/>
                      <a:r>
                        <a:rPr lang="en-US" sz="1600" b="0" i="0" u="none" strike="noStrike" dirty="0">
                          <a:solidFill>
                            <a:schemeClr val="tx1"/>
                          </a:solidFill>
                          <a:latin typeface="ＭＳ Ｐゴシック"/>
                        </a:rPr>
                        <a:t>2028FY</a:t>
                      </a:r>
                    </a:p>
                  </a:txBody>
                  <a:tcPr marL="0" marR="0" marT="0" marB="0" anchor="ctr"/>
                </a:tc>
                <a:tc>
                  <a:txBody>
                    <a:bodyPr/>
                    <a:lstStyle/>
                    <a:p>
                      <a:pPr algn="ctr" fontAlgn="ctr"/>
                      <a:r>
                        <a:rPr lang="en-US" sz="1600" b="0" i="0" u="none" strike="noStrike" dirty="0">
                          <a:solidFill>
                            <a:schemeClr val="tx1"/>
                          </a:solidFill>
                          <a:latin typeface="ＭＳ Ｐゴシック"/>
                        </a:rPr>
                        <a:t>2029FY</a:t>
                      </a:r>
                    </a:p>
                  </a:txBody>
                  <a:tcPr marL="0" marR="0" marT="0" marB="0" anchor="ctr"/>
                </a:tc>
                <a:tc>
                  <a:txBody>
                    <a:bodyPr/>
                    <a:lstStyle/>
                    <a:p>
                      <a:pPr algn="ctr" fontAlgn="ctr"/>
                      <a:r>
                        <a:rPr lang="ja-JP" altLang="en-US" sz="1600" b="0" i="0" u="none" strike="noStrike" dirty="0">
                          <a:solidFill>
                            <a:schemeClr val="tx1"/>
                          </a:solidFill>
                          <a:latin typeface="ＭＳ Ｐゴシック"/>
                        </a:rPr>
                        <a:t>期間合計</a:t>
                      </a:r>
                      <a:endParaRPr lang="en-US" altLang="ja-JP" sz="1600" b="0" i="0" u="none" strike="noStrike" dirty="0">
                        <a:solidFill>
                          <a:schemeClr val="tx1"/>
                        </a:solidFill>
                        <a:latin typeface="ＭＳ Ｐゴシック"/>
                      </a:endParaRPr>
                    </a:p>
                  </a:txBody>
                  <a:tcPr marL="0" marR="0" marT="0" marB="0" anchor="ctr">
                    <a:solidFill>
                      <a:schemeClr val="bg1">
                        <a:lumMod val="85000"/>
                      </a:schemeClr>
                    </a:solidFill>
                  </a:tcPr>
                </a:tc>
                <a:extLst>
                  <a:ext uri="{0D108BD9-81ED-4DB2-BD59-A6C34878D82A}">
                    <a16:rowId xmlns:a16="http://schemas.microsoft.com/office/drawing/2014/main" val="10000"/>
                  </a:ext>
                </a:extLst>
              </a:tr>
              <a:tr h="608652">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600" b="0" i="0" u="none" strike="noStrike" dirty="0">
                          <a:solidFill>
                            <a:schemeClr val="tx1"/>
                          </a:solidFill>
                          <a:latin typeface="ＭＳ Ｐゴシック"/>
                        </a:rPr>
                        <a:t>委託先</a:t>
                      </a:r>
                      <a:endParaRPr lang="en-US" altLang="ja-JP" sz="1600" b="0" i="0" u="none" strike="noStrike" dirty="0">
                        <a:solidFill>
                          <a:schemeClr val="tx1"/>
                        </a:solidFill>
                        <a:latin typeface="ＭＳ Ｐゴシック"/>
                      </a:endParaRPr>
                    </a:p>
                  </a:txBody>
                  <a:tcPr marL="0" marR="0" marT="0" marB="0" anchor="ctr"/>
                </a:tc>
                <a:tc>
                  <a:txBody>
                    <a:bodyPr/>
                    <a:lstStyle/>
                    <a:p>
                      <a:pPr algn="l" fontAlgn="ctr"/>
                      <a:r>
                        <a:rPr lang="ja-JP" altLang="en-US" sz="1600" b="0" i="0" u="none" strike="noStrike" dirty="0">
                          <a:solidFill>
                            <a:schemeClr val="tx1"/>
                          </a:solidFill>
                          <a:latin typeface="ＭＳ Ｐゴシック"/>
                        </a:rPr>
                        <a:t>○○株式会社</a:t>
                      </a:r>
                      <a:endParaRPr lang="en-US" altLang="ja-JP" sz="1600" b="0" i="0" u="none" strike="noStrike" dirty="0">
                        <a:solidFill>
                          <a:schemeClr val="tx1"/>
                        </a:solidFill>
                        <a:latin typeface="ＭＳ Ｐゴシック"/>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600" b="0" i="0" u="none" strike="noStrike" dirty="0">
                          <a:solidFill>
                            <a:schemeClr val="tx1"/>
                          </a:solidFill>
                          <a:latin typeface="ＭＳ Ｐゴシック"/>
                        </a:rPr>
                        <a:t>〇〇</a:t>
                      </a:r>
                      <a:endParaRPr lang="zh-TW" altLang="en-US" sz="1600" b="0" i="0" u="none" strike="noStrike" dirty="0">
                        <a:solidFill>
                          <a:schemeClr val="tx1"/>
                        </a:solidFill>
                        <a:latin typeface="ＭＳ Ｐゴシック"/>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600" b="0" i="0" u="none" strike="noStrike" dirty="0">
                          <a:solidFill>
                            <a:schemeClr val="tx1"/>
                          </a:solidFill>
                          <a:latin typeface="ＭＳ Ｐゴシック"/>
                        </a:rPr>
                        <a:t>〇〇</a:t>
                      </a:r>
                      <a:endParaRPr lang="zh-TW" altLang="en-US" sz="1600" b="0" i="0" u="none" strike="noStrike" dirty="0">
                        <a:solidFill>
                          <a:schemeClr val="tx1"/>
                        </a:solidFill>
                        <a:latin typeface="ＭＳ Ｐゴシック"/>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600" b="0" i="0" u="none" strike="noStrike" dirty="0">
                          <a:solidFill>
                            <a:schemeClr val="tx1"/>
                          </a:solidFill>
                          <a:latin typeface="ＭＳ Ｐゴシック"/>
                        </a:rPr>
                        <a:t>〇〇</a:t>
                      </a:r>
                      <a:endParaRPr lang="zh-TW" altLang="en-US" sz="1600" b="0" i="0" u="none" strike="noStrike" dirty="0">
                        <a:solidFill>
                          <a:schemeClr val="tx1"/>
                        </a:solidFill>
                        <a:latin typeface="ＭＳ Ｐゴシック"/>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600" b="0" i="0" u="none" strike="noStrike" dirty="0">
                          <a:solidFill>
                            <a:schemeClr val="tx1"/>
                          </a:solidFill>
                          <a:latin typeface="ＭＳ Ｐゴシック"/>
                        </a:rPr>
                        <a:t>〇〇</a:t>
                      </a:r>
                      <a:endParaRPr lang="zh-TW" altLang="en-US" sz="1600" b="0" i="0" u="none" strike="noStrike" dirty="0">
                        <a:solidFill>
                          <a:schemeClr val="tx1"/>
                        </a:solidFill>
                        <a:latin typeface="ＭＳ Ｐゴシック"/>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600" b="0" i="0" u="none" strike="noStrike" dirty="0">
                          <a:solidFill>
                            <a:schemeClr val="tx1"/>
                          </a:solidFill>
                          <a:latin typeface="ＭＳ Ｐゴシック"/>
                        </a:rPr>
                        <a:t>〇〇</a:t>
                      </a:r>
                      <a:endParaRPr lang="zh-TW" altLang="en-US" sz="1600" b="0" i="0" u="none" strike="noStrike" dirty="0">
                        <a:solidFill>
                          <a:schemeClr val="tx1"/>
                        </a:solidFill>
                        <a:latin typeface="ＭＳ Ｐゴシック"/>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600" b="0" i="0" u="none" strike="noStrike" dirty="0">
                          <a:solidFill>
                            <a:schemeClr val="tx1"/>
                          </a:solidFill>
                          <a:latin typeface="ＭＳ Ｐゴシック"/>
                        </a:rPr>
                        <a:t>〇〇</a:t>
                      </a:r>
                      <a:endParaRPr lang="zh-TW" altLang="en-US" sz="1600" b="0" i="0" u="none" strike="noStrike" dirty="0">
                        <a:solidFill>
                          <a:schemeClr val="tx1"/>
                        </a:solidFill>
                        <a:latin typeface="ＭＳ Ｐゴシック"/>
                      </a:endParaRPr>
                    </a:p>
                  </a:txBody>
                  <a:tcPr marL="0" marR="0" marT="0" marB="0" anchor="ctr">
                    <a:solidFill>
                      <a:schemeClr val="bg1">
                        <a:lumMod val="85000"/>
                      </a:schemeClr>
                    </a:solidFill>
                  </a:tcPr>
                </a:tc>
                <a:extLst>
                  <a:ext uri="{0D108BD9-81ED-4DB2-BD59-A6C34878D82A}">
                    <a16:rowId xmlns:a16="http://schemas.microsoft.com/office/drawing/2014/main" val="10002"/>
                  </a:ext>
                </a:extLst>
              </a:tr>
              <a:tr h="608652">
                <a:tc>
                  <a:txBody>
                    <a:bodyPr/>
                    <a:lstStyle/>
                    <a:p>
                      <a:pPr algn="ctr" fontAlgn="ctr"/>
                      <a:r>
                        <a:rPr lang="ja-JP" altLang="en-US" sz="1600" b="0" i="0" u="none" strike="noStrike" dirty="0">
                          <a:solidFill>
                            <a:schemeClr val="tx1"/>
                          </a:solidFill>
                          <a:latin typeface="ＭＳ Ｐゴシック"/>
                        </a:rPr>
                        <a:t>共同実施先</a:t>
                      </a:r>
                    </a:p>
                  </a:txBody>
                  <a:tcPr marL="0" marR="0" marT="0"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ja-JP" altLang="en-US" sz="1600" b="0" i="0" u="none" strike="noStrike" dirty="0">
                          <a:solidFill>
                            <a:schemeClr val="tx1"/>
                          </a:solidFill>
                          <a:latin typeface="ＭＳ Ｐゴシック"/>
                        </a:rPr>
                        <a:t>研究開発法人○○</a:t>
                      </a:r>
                      <a:endParaRPr lang="en-US" altLang="ja-JP" sz="1600" b="0" i="0" u="none" strike="noStrike" dirty="0">
                        <a:solidFill>
                          <a:schemeClr val="tx1"/>
                        </a:solidFill>
                        <a:latin typeface="ＭＳ Ｐゴシック"/>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600" b="0" i="0" u="none" strike="noStrike" dirty="0">
                          <a:solidFill>
                            <a:schemeClr val="tx1"/>
                          </a:solidFill>
                          <a:latin typeface="ＭＳ Ｐゴシック"/>
                        </a:rPr>
                        <a:t>（〇〇）</a:t>
                      </a:r>
                      <a:endParaRPr lang="en-US" altLang="ja-JP" sz="1600" b="0" i="0" u="none" strike="noStrike" dirty="0">
                        <a:solidFill>
                          <a:schemeClr val="tx1"/>
                        </a:solidFill>
                        <a:latin typeface="ＭＳ Ｐゴシック"/>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600" b="0" i="0" u="none" strike="noStrike" dirty="0">
                          <a:solidFill>
                            <a:schemeClr val="tx1"/>
                          </a:solidFill>
                          <a:latin typeface="ＭＳ Ｐゴシック"/>
                        </a:rPr>
                        <a:t>（〇〇）</a:t>
                      </a:r>
                      <a:endParaRPr lang="en-US" altLang="ja-JP" sz="1600" b="0" i="0" u="none" strike="noStrike" dirty="0">
                        <a:solidFill>
                          <a:schemeClr val="tx1"/>
                        </a:solidFill>
                        <a:latin typeface="ＭＳ Ｐゴシック"/>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600" b="0" i="0" u="none" strike="noStrike" dirty="0">
                          <a:solidFill>
                            <a:schemeClr val="tx1"/>
                          </a:solidFill>
                          <a:latin typeface="ＭＳ Ｐゴシック"/>
                        </a:rPr>
                        <a:t>（〇〇）</a:t>
                      </a:r>
                      <a:endParaRPr lang="en-US" altLang="ja-JP" sz="1600" b="0" i="0" u="none" strike="noStrike" dirty="0">
                        <a:solidFill>
                          <a:schemeClr val="tx1"/>
                        </a:solidFill>
                        <a:latin typeface="ＭＳ Ｐゴシック"/>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600" b="0" i="0" u="none" strike="noStrike" dirty="0">
                          <a:solidFill>
                            <a:schemeClr val="tx1"/>
                          </a:solidFill>
                          <a:latin typeface="ＭＳ Ｐゴシック"/>
                        </a:rPr>
                        <a:t>（〇〇）</a:t>
                      </a:r>
                      <a:endParaRPr lang="en-US" altLang="ja-JP" sz="1600" b="0" i="0" u="none" strike="noStrike" dirty="0">
                        <a:solidFill>
                          <a:schemeClr val="tx1"/>
                        </a:solidFill>
                        <a:latin typeface="ＭＳ Ｐゴシック"/>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600" b="0" i="0" u="none" strike="noStrike" dirty="0">
                          <a:solidFill>
                            <a:schemeClr val="tx1"/>
                          </a:solidFill>
                          <a:latin typeface="ＭＳ Ｐゴシック"/>
                        </a:rPr>
                        <a:t>（〇〇）</a:t>
                      </a:r>
                      <a:endParaRPr lang="en-US" altLang="ja-JP" sz="1600" b="0" i="0" u="none" strike="noStrike" dirty="0">
                        <a:solidFill>
                          <a:schemeClr val="tx1"/>
                        </a:solidFill>
                        <a:latin typeface="ＭＳ Ｐゴシック"/>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600" b="0" i="0" u="none" strike="noStrike" dirty="0">
                          <a:solidFill>
                            <a:schemeClr val="tx1"/>
                          </a:solidFill>
                          <a:latin typeface="ＭＳ Ｐゴシック"/>
                        </a:rPr>
                        <a:t>（〇〇）</a:t>
                      </a:r>
                      <a:endParaRPr lang="zh-TW" altLang="en-US" sz="1600" b="0" i="0" u="none" strike="noStrike" dirty="0">
                        <a:solidFill>
                          <a:schemeClr val="tx1"/>
                        </a:solidFill>
                        <a:latin typeface="ＭＳ Ｐゴシック"/>
                      </a:endParaRPr>
                    </a:p>
                  </a:txBody>
                  <a:tcPr marL="0" marR="0" marT="0" marB="0" anchor="ctr">
                    <a:solidFill>
                      <a:schemeClr val="bg1">
                        <a:lumMod val="85000"/>
                      </a:schemeClr>
                    </a:solidFill>
                  </a:tcPr>
                </a:tc>
                <a:extLst>
                  <a:ext uri="{0D108BD9-81ED-4DB2-BD59-A6C34878D82A}">
                    <a16:rowId xmlns:a16="http://schemas.microsoft.com/office/drawing/2014/main" val="10003"/>
                  </a:ext>
                </a:extLst>
              </a:tr>
              <a:tr h="608652">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600" b="0" i="0" u="none" strike="noStrike" dirty="0">
                          <a:solidFill>
                            <a:schemeClr val="tx1"/>
                          </a:solidFill>
                          <a:latin typeface="ＭＳ Ｐゴシック"/>
                        </a:rPr>
                        <a:t>再委託先</a:t>
                      </a:r>
                    </a:p>
                  </a:txBody>
                  <a:tcPr marL="0" marR="0" marT="0" marB="0" anchor="ctr"/>
                </a:tc>
                <a:tc>
                  <a:txBody>
                    <a:bodyPr/>
                    <a:lstStyle/>
                    <a:p>
                      <a:pPr algn="l" fontAlgn="ctr"/>
                      <a:r>
                        <a:rPr lang="ja-JP" altLang="en-US" sz="1600" b="0" i="0" u="none" strike="noStrike" dirty="0">
                          <a:solidFill>
                            <a:schemeClr val="tx1"/>
                          </a:solidFill>
                          <a:latin typeface="ＭＳ Ｐゴシック"/>
                        </a:rPr>
                        <a:t>○○大学〇〇研究室</a:t>
                      </a:r>
                      <a:endParaRPr lang="en-US" altLang="ja-JP" sz="1600" b="0" i="0" u="none" strike="noStrike" dirty="0">
                        <a:solidFill>
                          <a:schemeClr val="tx1"/>
                        </a:solidFill>
                        <a:latin typeface="ＭＳ Ｐゴシック"/>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600" b="0" i="0" u="none" strike="noStrike" dirty="0">
                          <a:solidFill>
                            <a:schemeClr val="tx1"/>
                          </a:solidFill>
                          <a:latin typeface="ＭＳ Ｐゴシック"/>
                        </a:rPr>
                        <a:t>（〇〇）</a:t>
                      </a:r>
                      <a:endParaRPr lang="en-US" altLang="ja-JP" sz="1600" b="0" i="0" u="none" strike="noStrike" dirty="0">
                        <a:solidFill>
                          <a:schemeClr val="tx1"/>
                        </a:solidFill>
                        <a:latin typeface="ＭＳ Ｐゴシック"/>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600" b="0" i="0" u="none" strike="noStrike" dirty="0">
                          <a:solidFill>
                            <a:schemeClr val="tx1"/>
                          </a:solidFill>
                          <a:latin typeface="ＭＳ Ｐゴシック"/>
                        </a:rPr>
                        <a:t>（〇〇）</a:t>
                      </a:r>
                      <a:endParaRPr lang="en-US" altLang="ja-JP" sz="1600" b="0" i="0" u="none" strike="noStrike" dirty="0">
                        <a:solidFill>
                          <a:schemeClr val="tx1"/>
                        </a:solidFill>
                        <a:latin typeface="ＭＳ Ｐゴシック"/>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600" b="0" i="0" u="none" strike="noStrike" dirty="0">
                          <a:solidFill>
                            <a:schemeClr val="tx1"/>
                          </a:solidFill>
                          <a:latin typeface="ＭＳ Ｐゴシック"/>
                        </a:rPr>
                        <a:t>（〇〇）</a:t>
                      </a:r>
                      <a:endParaRPr lang="en-US" altLang="ja-JP" sz="1600" b="0" i="0" u="none" strike="noStrike" dirty="0">
                        <a:solidFill>
                          <a:schemeClr val="tx1"/>
                        </a:solidFill>
                        <a:latin typeface="ＭＳ Ｐゴシック"/>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600" b="0" i="0" u="none" strike="noStrike" dirty="0">
                          <a:solidFill>
                            <a:schemeClr val="tx1"/>
                          </a:solidFill>
                          <a:latin typeface="ＭＳ Ｐゴシック"/>
                        </a:rPr>
                        <a:t>（〇〇）</a:t>
                      </a:r>
                      <a:endParaRPr lang="en-US" altLang="ja-JP" sz="1600" b="0" i="0" u="none" strike="noStrike" dirty="0">
                        <a:solidFill>
                          <a:schemeClr val="tx1"/>
                        </a:solidFill>
                        <a:latin typeface="ＭＳ Ｐゴシック"/>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600" b="0" i="0" u="none" strike="noStrike" dirty="0">
                          <a:solidFill>
                            <a:schemeClr val="tx1"/>
                          </a:solidFill>
                          <a:latin typeface="ＭＳ Ｐゴシック"/>
                        </a:rPr>
                        <a:t>（〇〇）</a:t>
                      </a:r>
                      <a:endParaRPr lang="en-US" altLang="ja-JP" sz="1600" b="0" i="0" u="none" strike="noStrike" dirty="0">
                        <a:solidFill>
                          <a:schemeClr val="tx1"/>
                        </a:solidFill>
                        <a:latin typeface="ＭＳ Ｐゴシック"/>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600" b="0" i="0" u="none" strike="noStrike" dirty="0">
                          <a:solidFill>
                            <a:schemeClr val="tx1"/>
                          </a:solidFill>
                          <a:latin typeface="ＭＳ Ｐゴシック"/>
                        </a:rPr>
                        <a:t>（〇〇）</a:t>
                      </a:r>
                      <a:endParaRPr lang="zh-TW" altLang="en-US" sz="1600" b="0" i="0" u="none" strike="noStrike" dirty="0">
                        <a:solidFill>
                          <a:schemeClr val="tx1"/>
                        </a:solidFill>
                        <a:latin typeface="ＭＳ Ｐゴシック"/>
                      </a:endParaRPr>
                    </a:p>
                  </a:txBody>
                  <a:tcPr marL="0" marR="0" marT="0" marB="0" anchor="ctr">
                    <a:solidFill>
                      <a:schemeClr val="bg1">
                        <a:lumMod val="85000"/>
                      </a:schemeClr>
                    </a:solidFill>
                  </a:tcPr>
                </a:tc>
                <a:extLst>
                  <a:ext uri="{0D108BD9-81ED-4DB2-BD59-A6C34878D82A}">
                    <a16:rowId xmlns:a16="http://schemas.microsoft.com/office/drawing/2014/main" val="10004"/>
                  </a:ext>
                </a:extLst>
              </a:tr>
              <a:tr h="744066">
                <a:tc gridSpan="2">
                  <a:txBody>
                    <a:bodyPr/>
                    <a:lstStyle/>
                    <a:p>
                      <a:pPr algn="ctr" fontAlgn="ctr"/>
                      <a:r>
                        <a:rPr lang="ja-JP" altLang="en-US" sz="1600" b="0" i="0" u="none" strike="noStrike" dirty="0">
                          <a:solidFill>
                            <a:schemeClr val="tx1"/>
                          </a:solidFill>
                          <a:latin typeface="ＭＳ Ｐゴシック"/>
                        </a:rPr>
                        <a:t>委託対象額の合計</a:t>
                      </a:r>
                      <a:endParaRPr lang="en-US" altLang="ja-JP" sz="1600" b="0" i="0" u="none" strike="noStrike" dirty="0">
                        <a:solidFill>
                          <a:schemeClr val="tx1"/>
                        </a:solidFill>
                        <a:latin typeface="ＭＳ Ｐゴシック"/>
                      </a:endParaRPr>
                    </a:p>
                    <a:p>
                      <a:pPr algn="ctr" fontAlgn="ctr"/>
                      <a:r>
                        <a:rPr lang="en-US" altLang="ja-JP" sz="1600" b="0" i="0" u="none" strike="noStrike" dirty="0">
                          <a:solidFill>
                            <a:schemeClr val="tx1"/>
                          </a:solidFill>
                          <a:latin typeface="ＭＳ Ｐゴシック"/>
                        </a:rPr>
                        <a:t>[</a:t>
                      </a:r>
                      <a:r>
                        <a:rPr lang="ja-JP" altLang="en-US" sz="1600" b="0" i="0" u="none" strike="noStrike" dirty="0">
                          <a:solidFill>
                            <a:schemeClr val="tx1"/>
                          </a:solidFill>
                          <a:latin typeface="ＭＳ Ｐゴシック"/>
                        </a:rPr>
                        <a:t> （）内は内数として取り扱う </a:t>
                      </a:r>
                      <a:r>
                        <a:rPr lang="en-US" altLang="ja-JP" sz="1600" b="0" i="0" u="none" strike="noStrike" dirty="0">
                          <a:solidFill>
                            <a:schemeClr val="tx1"/>
                          </a:solidFill>
                          <a:latin typeface="ＭＳ Ｐゴシック"/>
                        </a:rPr>
                        <a:t>]</a:t>
                      </a:r>
                      <a:endParaRPr lang="ja-JP" altLang="en-US" sz="1600" b="0" i="0" u="none" strike="noStrike" dirty="0">
                        <a:solidFill>
                          <a:schemeClr val="tx1"/>
                        </a:solidFill>
                        <a:latin typeface="ＭＳ Ｐゴシック"/>
                      </a:endParaRPr>
                    </a:p>
                  </a:txBody>
                  <a:tcPr marL="0" marR="0" marT="0" marB="0" anchor="ctr">
                    <a:solidFill>
                      <a:schemeClr val="bg1">
                        <a:lumMod val="85000"/>
                      </a:schemeClr>
                    </a:solidFill>
                  </a:tcPr>
                </a:tc>
                <a:tc hMerge="1">
                  <a:txBody>
                    <a:bodyPr/>
                    <a:lstStyle/>
                    <a:p>
                      <a:endParaRPr kumimoji="1" lang="ja-JP" altLang="en-US"/>
                    </a:p>
                  </a:txBody>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600" b="0" i="0" u="none" strike="noStrike" dirty="0">
                          <a:solidFill>
                            <a:schemeClr val="tx1"/>
                          </a:solidFill>
                          <a:latin typeface="ＭＳ Ｐゴシック"/>
                        </a:rPr>
                        <a:t>○○</a:t>
                      </a:r>
                    </a:p>
                  </a:txBody>
                  <a:tcPr marL="0" marR="0" marT="0" marB="0" anchor="ctr">
                    <a:solidFill>
                      <a:schemeClr val="bg1">
                        <a:lumMod val="85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600" b="0" i="0" u="none" strike="noStrike" dirty="0">
                          <a:solidFill>
                            <a:schemeClr val="tx1"/>
                          </a:solidFill>
                          <a:latin typeface="ＭＳ Ｐゴシック"/>
                        </a:rPr>
                        <a:t>○○</a:t>
                      </a:r>
                    </a:p>
                  </a:txBody>
                  <a:tcPr marL="0" marR="0" marT="0" marB="0" anchor="ctr">
                    <a:solidFill>
                      <a:schemeClr val="bg1">
                        <a:lumMod val="85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600" b="0" i="0" u="none" strike="noStrike" dirty="0">
                          <a:solidFill>
                            <a:schemeClr val="tx1"/>
                          </a:solidFill>
                          <a:latin typeface="ＭＳ Ｐゴシック"/>
                        </a:rPr>
                        <a:t>○○</a:t>
                      </a:r>
                    </a:p>
                  </a:txBody>
                  <a:tcPr marL="0" marR="0" marT="0" marB="0" anchor="ctr">
                    <a:solidFill>
                      <a:schemeClr val="bg1">
                        <a:lumMod val="85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600" b="0" i="0" u="none" strike="noStrike" dirty="0">
                          <a:solidFill>
                            <a:schemeClr val="tx1"/>
                          </a:solidFill>
                          <a:latin typeface="ＭＳ Ｐゴシック"/>
                        </a:rPr>
                        <a:t>○○</a:t>
                      </a:r>
                    </a:p>
                  </a:txBody>
                  <a:tcPr marL="0" marR="0" marT="0" marB="0" anchor="ctr">
                    <a:solidFill>
                      <a:schemeClr val="bg1">
                        <a:lumMod val="85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600" b="0" i="0" u="none" strike="noStrike" dirty="0">
                          <a:solidFill>
                            <a:schemeClr val="tx1"/>
                          </a:solidFill>
                          <a:latin typeface="ＭＳ Ｐゴシック"/>
                        </a:rPr>
                        <a:t>○○</a:t>
                      </a:r>
                    </a:p>
                  </a:txBody>
                  <a:tcPr marL="0" marR="0" marT="0" marB="0" anchor="ctr">
                    <a:solidFill>
                      <a:schemeClr val="bg1">
                        <a:lumMod val="85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600" b="0" i="0" u="none" strike="noStrike" dirty="0">
                          <a:solidFill>
                            <a:schemeClr val="tx1"/>
                          </a:solidFill>
                          <a:latin typeface="ＭＳ Ｐゴシック"/>
                        </a:rPr>
                        <a:t>○○</a:t>
                      </a:r>
                      <a:endParaRPr lang="zh-TW" altLang="en-US" sz="1600" b="0" i="0" u="none" strike="noStrike" dirty="0">
                        <a:solidFill>
                          <a:schemeClr val="tx1"/>
                        </a:solidFill>
                        <a:latin typeface="ＭＳ Ｐゴシック"/>
                      </a:endParaRPr>
                    </a:p>
                  </a:txBody>
                  <a:tcPr marL="0" marR="0" marT="0" marB="0" anchor="ctr">
                    <a:solidFill>
                      <a:schemeClr val="bg1">
                        <a:lumMod val="85000"/>
                      </a:schemeClr>
                    </a:solidFill>
                  </a:tcPr>
                </a:tc>
                <a:extLst>
                  <a:ext uri="{0D108BD9-81ED-4DB2-BD59-A6C34878D82A}">
                    <a16:rowId xmlns:a16="http://schemas.microsoft.com/office/drawing/2014/main" val="10008"/>
                  </a:ext>
                </a:extLst>
              </a:tr>
              <a:tr h="192038">
                <a:tc gridSpan="2">
                  <a:txBody>
                    <a:bodyPr/>
                    <a:lstStyle/>
                    <a:p>
                      <a:pPr algn="ctr" fontAlgn="ctr"/>
                      <a:endParaRPr lang="ja-JP" altLang="en-US" sz="1600" b="0" i="0" u="none" strike="noStrike" dirty="0">
                        <a:solidFill>
                          <a:schemeClr val="tx1"/>
                        </a:solidFill>
                        <a:latin typeface="ＭＳ Ｐゴシック"/>
                      </a:endParaRPr>
                    </a:p>
                  </a:txBody>
                  <a:tcPr marL="0" marR="0" marT="0" marB="0" anchor="ctr">
                    <a:solidFill>
                      <a:schemeClr val="bg1"/>
                    </a:solidFill>
                  </a:tcPr>
                </a:tc>
                <a:tc hMerge="1">
                  <a:txBody>
                    <a:bodyPr/>
                    <a:lstStyle/>
                    <a:p>
                      <a:endParaRPr kumimoji="1" lang="ja-JP" altLang="en-US"/>
                    </a:p>
                  </a:txBody>
                  <a:tcPr/>
                </a:tc>
                <a:tc>
                  <a:txBody>
                    <a:bodyPr/>
                    <a:lstStyle/>
                    <a:p>
                      <a:pPr algn="ctr" fontAlgn="ctr"/>
                      <a:endParaRPr lang="ja-JP" altLang="en-US" sz="1600" b="0" i="0" u="none" strike="noStrike" dirty="0">
                        <a:solidFill>
                          <a:schemeClr val="tx1"/>
                        </a:solidFill>
                        <a:latin typeface="ＭＳ Ｐゴシック"/>
                      </a:endParaRPr>
                    </a:p>
                  </a:txBody>
                  <a:tcPr marL="0" marR="0" marT="0" marB="0" anchor="ctr">
                    <a:solidFill>
                      <a:schemeClr val="bg1"/>
                    </a:solidFill>
                  </a:tcPr>
                </a:tc>
                <a:tc>
                  <a:txBody>
                    <a:bodyPr/>
                    <a:lstStyle/>
                    <a:p>
                      <a:pPr algn="ctr" fontAlgn="ctr"/>
                      <a:endParaRPr lang="ja-JP" altLang="en-US" sz="1600" b="0" i="0" u="none" strike="noStrike" dirty="0">
                        <a:solidFill>
                          <a:schemeClr val="tx1"/>
                        </a:solidFill>
                        <a:latin typeface="ＭＳ Ｐゴシック"/>
                      </a:endParaRPr>
                    </a:p>
                  </a:txBody>
                  <a:tcPr marL="0" marR="0" marT="0" marB="0" anchor="ctr">
                    <a:solidFill>
                      <a:schemeClr val="bg1"/>
                    </a:solidFill>
                  </a:tcPr>
                </a:tc>
                <a:tc>
                  <a:txBody>
                    <a:bodyPr/>
                    <a:lstStyle/>
                    <a:p>
                      <a:pPr algn="ctr" fontAlgn="ctr"/>
                      <a:endParaRPr lang="ja-JP" altLang="en-US" sz="1600" b="0" i="0" u="none" strike="noStrike" dirty="0">
                        <a:solidFill>
                          <a:schemeClr val="tx1"/>
                        </a:solidFill>
                        <a:latin typeface="ＭＳ Ｐゴシック"/>
                      </a:endParaRPr>
                    </a:p>
                  </a:txBody>
                  <a:tcPr marL="0" marR="0" marT="0" marB="0" anchor="ctr">
                    <a:solidFill>
                      <a:schemeClr val="bg1"/>
                    </a:solidFill>
                  </a:tcPr>
                </a:tc>
                <a:tc>
                  <a:txBody>
                    <a:bodyPr/>
                    <a:lstStyle/>
                    <a:p>
                      <a:pPr algn="ctr" fontAlgn="ctr"/>
                      <a:endParaRPr lang="ja-JP" altLang="en-US" sz="1600" b="0" i="0" u="none" strike="noStrike" dirty="0">
                        <a:solidFill>
                          <a:schemeClr val="tx1"/>
                        </a:solidFill>
                        <a:latin typeface="ＭＳ Ｐゴシック"/>
                      </a:endParaRPr>
                    </a:p>
                  </a:txBody>
                  <a:tcPr marL="0" marR="0" marT="0" marB="0" anchor="ctr">
                    <a:solidFill>
                      <a:schemeClr val="bg1"/>
                    </a:solidFill>
                  </a:tcPr>
                </a:tc>
                <a:tc>
                  <a:txBody>
                    <a:bodyPr/>
                    <a:lstStyle/>
                    <a:p>
                      <a:pPr algn="ctr" fontAlgn="ctr"/>
                      <a:endParaRPr lang="ja-JP" altLang="en-US" sz="1600" b="0" i="0" u="none" strike="noStrike" dirty="0">
                        <a:solidFill>
                          <a:schemeClr val="tx1"/>
                        </a:solidFill>
                        <a:latin typeface="ＭＳ Ｐゴシック"/>
                      </a:endParaRPr>
                    </a:p>
                  </a:txBody>
                  <a:tcPr marL="0" marR="0" marT="0" marB="0" anchor="ctr">
                    <a:solidFill>
                      <a:schemeClr val="bg1"/>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zh-TW" altLang="en-US" sz="1600" b="0" i="0" u="none" strike="noStrike" dirty="0">
                        <a:solidFill>
                          <a:schemeClr val="tx1"/>
                        </a:solidFill>
                        <a:latin typeface="ＭＳ Ｐゴシック"/>
                      </a:endParaRPr>
                    </a:p>
                  </a:txBody>
                  <a:tcPr marL="0" marR="0" marT="0" marB="0" anchor="ctr">
                    <a:solidFill>
                      <a:schemeClr val="bg1"/>
                    </a:solidFill>
                  </a:tcPr>
                </a:tc>
                <a:extLst>
                  <a:ext uri="{0D108BD9-81ED-4DB2-BD59-A6C34878D82A}">
                    <a16:rowId xmlns:a16="http://schemas.microsoft.com/office/drawing/2014/main" val="10009"/>
                  </a:ext>
                </a:extLst>
              </a:tr>
              <a:tr h="744066">
                <a:tc gridSpan="2">
                  <a:txBody>
                    <a:bodyPr/>
                    <a:lstStyle/>
                    <a:p>
                      <a:pPr algn="ctr" fontAlgn="ctr"/>
                      <a:r>
                        <a:rPr lang="ja-JP" altLang="en-US" sz="1600" b="0" i="0" u="none" strike="noStrike" dirty="0">
                          <a:solidFill>
                            <a:schemeClr val="tx1"/>
                          </a:solidFill>
                          <a:latin typeface="ＭＳ Ｐゴシック"/>
                        </a:rPr>
                        <a:t>ＮＥＤＯ負担総額</a:t>
                      </a:r>
                    </a:p>
                  </a:txBody>
                  <a:tcPr marL="0" marR="0" marT="0" marB="0" anchor="ctr">
                    <a:solidFill>
                      <a:schemeClr val="bg1">
                        <a:lumMod val="85000"/>
                      </a:schemeClr>
                    </a:solidFill>
                  </a:tcPr>
                </a:tc>
                <a:tc hMerge="1">
                  <a:txBody>
                    <a:bodyPr/>
                    <a:lstStyle/>
                    <a:p>
                      <a:pPr algn="ctr" fontAlgn="ctr"/>
                      <a:endParaRPr lang="en-US" altLang="ja-JP" sz="1600" b="0" i="0" u="none" strike="noStrike" dirty="0">
                        <a:solidFill>
                          <a:schemeClr val="tx1"/>
                        </a:solidFill>
                        <a:latin typeface="ＭＳ Ｐゴシック"/>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600" b="0" i="0" u="none" strike="noStrike" dirty="0">
                          <a:solidFill>
                            <a:schemeClr val="tx1"/>
                          </a:solidFill>
                          <a:latin typeface="ＭＳ Ｐゴシック"/>
                        </a:rPr>
                        <a:t>〇〇</a:t>
                      </a:r>
                    </a:p>
                  </a:txBody>
                  <a:tcPr marL="0" marR="0" marT="0" marB="0" anchor="ctr">
                    <a:solidFill>
                      <a:schemeClr val="bg1">
                        <a:lumMod val="85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600" b="0" i="0" u="none" strike="noStrike" dirty="0">
                          <a:solidFill>
                            <a:schemeClr val="tx1"/>
                          </a:solidFill>
                          <a:latin typeface="ＭＳ Ｐゴシック"/>
                        </a:rPr>
                        <a:t>〇〇</a:t>
                      </a:r>
                    </a:p>
                  </a:txBody>
                  <a:tcPr marL="0" marR="0" marT="0" marB="0" anchor="ctr">
                    <a:solidFill>
                      <a:schemeClr val="bg1">
                        <a:lumMod val="85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600" b="0" i="0" u="none" strike="noStrike" dirty="0">
                          <a:solidFill>
                            <a:schemeClr val="tx1"/>
                          </a:solidFill>
                          <a:latin typeface="ＭＳ Ｐゴシック"/>
                        </a:rPr>
                        <a:t>〇〇</a:t>
                      </a:r>
                    </a:p>
                  </a:txBody>
                  <a:tcPr marL="0" marR="0" marT="0" marB="0" anchor="ctr">
                    <a:solidFill>
                      <a:schemeClr val="bg1">
                        <a:lumMod val="85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600" b="0" i="0" u="none" strike="noStrike" dirty="0">
                          <a:solidFill>
                            <a:schemeClr val="tx1"/>
                          </a:solidFill>
                          <a:latin typeface="ＭＳ Ｐゴシック"/>
                        </a:rPr>
                        <a:t>〇〇</a:t>
                      </a:r>
                    </a:p>
                  </a:txBody>
                  <a:tcPr marL="0" marR="0" marT="0" marB="0" anchor="ctr">
                    <a:solidFill>
                      <a:schemeClr val="bg1">
                        <a:lumMod val="85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600" b="0" i="0" u="none" strike="noStrike" dirty="0">
                          <a:solidFill>
                            <a:schemeClr val="tx1"/>
                          </a:solidFill>
                          <a:latin typeface="ＭＳ Ｐゴシック"/>
                        </a:rPr>
                        <a:t>〇〇</a:t>
                      </a:r>
                    </a:p>
                  </a:txBody>
                  <a:tcPr marL="0" marR="0" marT="0" marB="0" anchor="ctr">
                    <a:solidFill>
                      <a:schemeClr val="bg1">
                        <a:lumMod val="85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600" b="0" i="0" u="none" strike="noStrike" dirty="0">
                          <a:solidFill>
                            <a:schemeClr val="tx1"/>
                          </a:solidFill>
                          <a:latin typeface="ＭＳ Ｐゴシック"/>
                        </a:rPr>
                        <a:t>〇〇</a:t>
                      </a:r>
                      <a:endParaRPr lang="zh-TW" altLang="en-US" sz="1600" b="0" i="0" u="none" strike="noStrike" dirty="0">
                        <a:solidFill>
                          <a:schemeClr val="tx1"/>
                        </a:solidFill>
                        <a:latin typeface="ＭＳ Ｐゴシック"/>
                      </a:endParaRPr>
                    </a:p>
                  </a:txBody>
                  <a:tcPr marL="0" marR="0" marT="0" marB="0" anchor="ctr">
                    <a:solidFill>
                      <a:schemeClr val="bg1">
                        <a:lumMod val="85000"/>
                      </a:schemeClr>
                    </a:solidFill>
                  </a:tcPr>
                </a:tc>
                <a:extLst>
                  <a:ext uri="{0D108BD9-81ED-4DB2-BD59-A6C34878D82A}">
                    <a16:rowId xmlns:a16="http://schemas.microsoft.com/office/drawing/2014/main" val="10010"/>
                  </a:ext>
                </a:extLst>
              </a:tr>
            </a:tbl>
          </a:graphicData>
        </a:graphic>
      </p:graphicFrame>
      <p:sp>
        <p:nvSpPr>
          <p:cNvPr id="6" name="コンテンツ プレースホルダー 2">
            <a:extLst>
              <a:ext uri="{FF2B5EF4-FFF2-40B4-BE49-F238E27FC236}">
                <a16:creationId xmlns:a16="http://schemas.microsoft.com/office/drawing/2014/main" id="{195FA3A2-DB3C-9351-1FA4-99673CB9CC99}"/>
              </a:ext>
            </a:extLst>
          </p:cNvPr>
          <p:cNvSpPr txBox="1">
            <a:spLocks/>
          </p:cNvSpPr>
          <p:nvPr/>
        </p:nvSpPr>
        <p:spPr>
          <a:xfrm>
            <a:off x="739018" y="1505595"/>
            <a:ext cx="2970833" cy="340863"/>
          </a:xfrm>
          <a:prstGeom prst="rect">
            <a:avLst/>
          </a:prstGeom>
        </p:spPr>
        <p:txBody>
          <a:bodyPr wrap="square"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defTabSz="844083" fontAlgn="auto">
              <a:spcAft>
                <a:spcPts val="0"/>
              </a:spcAft>
              <a:buNone/>
              <a:defRPr/>
            </a:pPr>
            <a:r>
              <a:rPr lang="ja-JP" altLang="en-US" sz="2215" b="1" i="0" dirty="0">
                <a:solidFill>
                  <a:prstClr val="black"/>
                </a:solidFill>
                <a:latin typeface="Meiryo UI" panose="020B0604030504040204" pitchFamily="50" charset="-128"/>
                <a:ea typeface="Meiryo UI" panose="020B0604030504040204" pitchFamily="50" charset="-128"/>
              </a:rPr>
              <a:t>（委託事業の場合）</a:t>
            </a:r>
          </a:p>
        </p:txBody>
      </p:sp>
    </p:spTree>
    <p:extLst>
      <p:ext uri="{BB962C8B-B14F-4D97-AF65-F5344CB8AC3E}">
        <p14:creationId xmlns:p14="http://schemas.microsoft.com/office/powerpoint/2010/main" val="24417091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E4D0BB-CC9B-2605-F97D-A9A1A5D90502}"/>
            </a:ext>
          </a:extLst>
        </p:cNvPr>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3C61C1E4-C4E4-9878-46A1-E2C7E2D2B4CB}"/>
              </a:ext>
            </a:extLst>
          </p:cNvPr>
          <p:cNvSpPr>
            <a:spLocks noGrp="1"/>
          </p:cNvSpPr>
          <p:nvPr>
            <p:ph type="sldNum" sz="quarter" idx="4"/>
          </p:nvPr>
        </p:nvSpPr>
        <p:spPr>
          <a:xfrm>
            <a:off x="8991279" y="6492877"/>
            <a:ext cx="901557"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900" b="0" i="1" kern="1200">
                <a:solidFill>
                  <a:schemeClr val="tx1">
                    <a:tint val="75000"/>
                  </a:schemeClr>
                </a:solidFill>
                <a:latin typeface="ＭＳ Ｐゴシック" panose="020B0600070205080204" pitchFamily="50" charset="-128"/>
                <a:ea typeface="ＭＳ Ｐゴシック" panose="020B0600070205080204" pitchFamily="50" charset="-128"/>
                <a:cs typeface="Arial" panose="020B0604020202020204" pitchFamily="34" charset="0"/>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652AE7A0-B274-4AD2-A86F-1F9EDE300C1C}" type="slidenum">
              <a:rPr lang="ja-JP" altLang="en-US" smtClean="0"/>
              <a:pPr/>
              <a:t>8</a:t>
            </a:fld>
            <a:endParaRPr lang="ja-JP" altLang="en-US" dirty="0"/>
          </a:p>
        </p:txBody>
      </p:sp>
      <p:sp>
        <p:nvSpPr>
          <p:cNvPr id="2" name="タイトル 1">
            <a:extLst>
              <a:ext uri="{FF2B5EF4-FFF2-40B4-BE49-F238E27FC236}">
                <a16:creationId xmlns:a16="http://schemas.microsoft.com/office/drawing/2014/main" id="{A26B8CBC-4E81-DF02-7A1B-51D52F518A41}"/>
              </a:ext>
            </a:extLst>
          </p:cNvPr>
          <p:cNvSpPr>
            <a:spLocks noGrp="1"/>
          </p:cNvSpPr>
          <p:nvPr>
            <p:ph type="title"/>
          </p:nvPr>
        </p:nvSpPr>
        <p:spPr>
          <a:xfrm>
            <a:off x="573578" y="528606"/>
            <a:ext cx="3200563" cy="562074"/>
          </a:xfrm>
        </p:spPr>
        <p:style>
          <a:lnRef idx="0">
            <a:schemeClr val="accent5"/>
          </a:lnRef>
          <a:fillRef idx="3">
            <a:schemeClr val="accent5"/>
          </a:fillRef>
          <a:effectRef idx="3">
            <a:schemeClr val="accent5"/>
          </a:effectRef>
          <a:fontRef idx="minor">
            <a:schemeClr val="lt1"/>
          </a:fontRef>
        </p:style>
        <p:txBody>
          <a:bodyPr>
            <a:noAutofit/>
          </a:bodyPr>
          <a:lstStyle/>
          <a:p>
            <a:pPr algn="ctr"/>
            <a:r>
              <a:rPr kumimoji="1" lang="ja-JP" altLang="en-US" sz="2800" dirty="0">
                <a:solidFill>
                  <a:schemeClr val="bg1"/>
                </a:solidFill>
              </a:rPr>
              <a:t>研究開発予算内訳</a:t>
            </a:r>
          </a:p>
        </p:txBody>
      </p:sp>
      <p:sp>
        <p:nvSpPr>
          <p:cNvPr id="3" name="スライド番号プレースホルダ 2">
            <a:extLst>
              <a:ext uri="{FF2B5EF4-FFF2-40B4-BE49-F238E27FC236}">
                <a16:creationId xmlns:a16="http://schemas.microsoft.com/office/drawing/2014/main" id="{0FA12979-ACAA-A25A-F6BF-5A8CF3EDA767}"/>
              </a:ext>
            </a:extLst>
          </p:cNvPr>
          <p:cNvSpPr txBox="1">
            <a:spLocks noGrp="1"/>
          </p:cNvSpPr>
          <p:nvPr/>
        </p:nvSpPr>
        <p:spPr bwMode="auto">
          <a:xfrm>
            <a:off x="9066703" y="7047330"/>
            <a:ext cx="533400" cy="228600"/>
          </a:xfrm>
          <a:prstGeom prst="rect">
            <a:avLst/>
          </a:prstGeom>
          <a:noFill/>
          <a:ln>
            <a:miter lim="800000"/>
            <a:headEnd/>
            <a:tailEnd/>
          </a:ln>
        </p:spPr>
        <p:txBody>
          <a:bodyPr wrap="none" lIns="0" tIns="0" rIns="0" bIns="0" anchor="ctr"/>
          <a:lstStyle/>
          <a:p>
            <a:pPr marL="0" marR="0" lvl="0" indent="0" algn="r" defTabSz="884238" rtl="0" eaLnBrk="1" fontAlgn="auto" latinLnBrk="0" hangingPunct="1">
              <a:lnSpc>
                <a:spcPct val="100000"/>
              </a:lnSpc>
              <a:spcBef>
                <a:spcPts val="0"/>
              </a:spcBef>
              <a:spcAft>
                <a:spcPts val="0"/>
              </a:spcAft>
              <a:buClrTx/>
              <a:buSzTx/>
              <a:buFontTx/>
              <a:buNone/>
              <a:tabLst/>
              <a:defRPr/>
            </a:pPr>
            <a:endParaRPr kumimoji="1" lang="en-US" altLang="ja-JP" sz="1800" b="0"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メイリオ" pitchFamily="50" charset="-128"/>
            </a:endParaRPr>
          </a:p>
        </p:txBody>
      </p:sp>
      <p:graphicFrame>
        <p:nvGraphicFramePr>
          <p:cNvPr id="5" name="表 4">
            <a:extLst>
              <a:ext uri="{FF2B5EF4-FFF2-40B4-BE49-F238E27FC236}">
                <a16:creationId xmlns:a16="http://schemas.microsoft.com/office/drawing/2014/main" id="{1C3BB741-1B8F-48C6-C914-3140D702F21C}"/>
              </a:ext>
            </a:extLst>
          </p:cNvPr>
          <p:cNvGraphicFramePr>
            <a:graphicFrameLocks noGrp="1"/>
          </p:cNvGraphicFramePr>
          <p:nvPr>
            <p:extLst>
              <p:ext uri="{D42A27DB-BD31-4B8C-83A1-F6EECF244321}">
                <p14:modId xmlns:p14="http://schemas.microsoft.com/office/powerpoint/2010/main" val="2917974265"/>
              </p:ext>
            </p:extLst>
          </p:nvPr>
        </p:nvGraphicFramePr>
        <p:xfrm>
          <a:off x="739018" y="2004248"/>
          <a:ext cx="8476700" cy="3989976"/>
        </p:xfrm>
        <a:graphic>
          <a:graphicData uri="http://schemas.openxmlformats.org/drawingml/2006/table">
            <a:tbl>
              <a:tblPr>
                <a:tableStyleId>{5940675A-B579-460E-94D1-54222C63F5DA}</a:tableStyleId>
              </a:tblPr>
              <a:tblGrid>
                <a:gridCol w="1280336">
                  <a:extLst>
                    <a:ext uri="{9D8B030D-6E8A-4147-A177-3AD203B41FA5}">
                      <a16:colId xmlns:a16="http://schemas.microsoft.com/office/drawing/2014/main" val="20000"/>
                    </a:ext>
                  </a:extLst>
                </a:gridCol>
                <a:gridCol w="1784182">
                  <a:extLst>
                    <a:ext uri="{9D8B030D-6E8A-4147-A177-3AD203B41FA5}">
                      <a16:colId xmlns:a16="http://schemas.microsoft.com/office/drawing/2014/main" val="20001"/>
                    </a:ext>
                  </a:extLst>
                </a:gridCol>
                <a:gridCol w="963484">
                  <a:extLst>
                    <a:ext uri="{9D8B030D-6E8A-4147-A177-3AD203B41FA5}">
                      <a16:colId xmlns:a16="http://schemas.microsoft.com/office/drawing/2014/main" val="3393626504"/>
                    </a:ext>
                  </a:extLst>
                </a:gridCol>
                <a:gridCol w="914154">
                  <a:extLst>
                    <a:ext uri="{9D8B030D-6E8A-4147-A177-3AD203B41FA5}">
                      <a16:colId xmlns:a16="http://schemas.microsoft.com/office/drawing/2014/main" val="3094482981"/>
                    </a:ext>
                  </a:extLst>
                </a:gridCol>
                <a:gridCol w="934779">
                  <a:extLst>
                    <a:ext uri="{9D8B030D-6E8A-4147-A177-3AD203B41FA5}">
                      <a16:colId xmlns:a16="http://schemas.microsoft.com/office/drawing/2014/main" val="3940591308"/>
                    </a:ext>
                  </a:extLst>
                </a:gridCol>
                <a:gridCol w="860612">
                  <a:extLst>
                    <a:ext uri="{9D8B030D-6E8A-4147-A177-3AD203B41FA5}">
                      <a16:colId xmlns:a16="http://schemas.microsoft.com/office/drawing/2014/main" val="1381036738"/>
                    </a:ext>
                  </a:extLst>
                </a:gridCol>
                <a:gridCol w="845498">
                  <a:extLst>
                    <a:ext uri="{9D8B030D-6E8A-4147-A177-3AD203B41FA5}">
                      <a16:colId xmlns:a16="http://schemas.microsoft.com/office/drawing/2014/main" val="1857100034"/>
                    </a:ext>
                  </a:extLst>
                </a:gridCol>
                <a:gridCol w="893655">
                  <a:extLst>
                    <a:ext uri="{9D8B030D-6E8A-4147-A177-3AD203B41FA5}">
                      <a16:colId xmlns:a16="http://schemas.microsoft.com/office/drawing/2014/main" val="20007"/>
                    </a:ext>
                  </a:extLst>
                </a:gridCol>
              </a:tblGrid>
              <a:tr h="432048">
                <a:tc gridSpan="2">
                  <a:txBody>
                    <a:bodyPr/>
                    <a:lstStyle/>
                    <a:p>
                      <a:pPr algn="ctr" fontAlgn="ctr"/>
                      <a:endParaRPr lang="en-US" sz="1600" b="0" i="0" u="none" strike="noStrike" dirty="0">
                        <a:solidFill>
                          <a:schemeClr val="tx1"/>
                        </a:solidFill>
                        <a:latin typeface="ＭＳ Ｐゴシック"/>
                      </a:endParaRPr>
                    </a:p>
                  </a:txBody>
                  <a:tcPr marL="0" marR="0" marT="0" marB="0" anchor="ctr"/>
                </a:tc>
                <a:tc hMerge="1">
                  <a:txBody>
                    <a:bodyPr/>
                    <a:lstStyle/>
                    <a:p>
                      <a:endParaRPr kumimoji="1" lang="ja-JP" altLang="en-US"/>
                    </a:p>
                  </a:txBody>
                  <a:tcPr/>
                </a:tc>
                <a:tc>
                  <a:txBody>
                    <a:bodyPr/>
                    <a:lstStyle/>
                    <a:p>
                      <a:pPr algn="ctr" fontAlgn="ctr"/>
                      <a:r>
                        <a:rPr lang="en-US" sz="1600" b="0" i="0" u="none" strike="noStrike" dirty="0">
                          <a:solidFill>
                            <a:schemeClr val="tx1"/>
                          </a:solidFill>
                          <a:latin typeface="ＭＳ Ｐゴシック"/>
                        </a:rPr>
                        <a:t>2025FY</a:t>
                      </a:r>
                    </a:p>
                  </a:txBody>
                  <a:tcPr marL="0" marR="0" marT="0" marB="0" anchor="ctr"/>
                </a:tc>
                <a:tc>
                  <a:txBody>
                    <a:bodyPr/>
                    <a:lstStyle/>
                    <a:p>
                      <a:pPr algn="ctr" fontAlgn="ctr"/>
                      <a:r>
                        <a:rPr lang="en-US" sz="1600" b="0" i="0" u="none" strike="noStrike" dirty="0">
                          <a:solidFill>
                            <a:schemeClr val="tx1"/>
                          </a:solidFill>
                          <a:latin typeface="ＭＳ Ｐゴシック"/>
                        </a:rPr>
                        <a:t>2026FY</a:t>
                      </a:r>
                    </a:p>
                  </a:txBody>
                  <a:tcPr marL="0" marR="0" marT="0" marB="0" anchor="ctr"/>
                </a:tc>
                <a:tc>
                  <a:txBody>
                    <a:bodyPr/>
                    <a:lstStyle/>
                    <a:p>
                      <a:pPr algn="ctr" fontAlgn="ctr"/>
                      <a:r>
                        <a:rPr lang="en-US" sz="1600" b="0" i="0" u="none" strike="noStrike" dirty="0">
                          <a:solidFill>
                            <a:schemeClr val="tx1"/>
                          </a:solidFill>
                          <a:latin typeface="ＭＳ Ｐゴシック"/>
                        </a:rPr>
                        <a:t>2027FY</a:t>
                      </a:r>
                    </a:p>
                  </a:txBody>
                  <a:tcPr marL="0" marR="0" marT="0" marB="0" anchor="ctr"/>
                </a:tc>
                <a:tc>
                  <a:txBody>
                    <a:bodyPr/>
                    <a:lstStyle/>
                    <a:p>
                      <a:pPr algn="ctr" fontAlgn="ctr"/>
                      <a:r>
                        <a:rPr lang="en-US" sz="1600" b="0" i="0" u="none" strike="noStrike" dirty="0">
                          <a:solidFill>
                            <a:schemeClr val="tx1"/>
                          </a:solidFill>
                          <a:latin typeface="ＭＳ Ｐゴシック"/>
                        </a:rPr>
                        <a:t>2028FY</a:t>
                      </a:r>
                    </a:p>
                  </a:txBody>
                  <a:tcPr marL="0" marR="0" marT="0" marB="0" anchor="ctr"/>
                </a:tc>
                <a:tc>
                  <a:txBody>
                    <a:bodyPr/>
                    <a:lstStyle/>
                    <a:p>
                      <a:pPr algn="ctr" fontAlgn="ctr"/>
                      <a:r>
                        <a:rPr lang="en-US" sz="1600" b="0" i="0" u="none" strike="noStrike" dirty="0">
                          <a:solidFill>
                            <a:schemeClr val="tx1"/>
                          </a:solidFill>
                          <a:latin typeface="ＭＳ Ｐゴシック"/>
                        </a:rPr>
                        <a:t>2029FY</a:t>
                      </a:r>
                    </a:p>
                  </a:txBody>
                  <a:tcPr marL="0" marR="0" marT="0" marB="0" anchor="ctr"/>
                </a:tc>
                <a:tc>
                  <a:txBody>
                    <a:bodyPr/>
                    <a:lstStyle/>
                    <a:p>
                      <a:pPr algn="ctr" fontAlgn="ctr"/>
                      <a:r>
                        <a:rPr lang="ja-JP" altLang="en-US" sz="1600" b="0" i="0" u="none" strike="noStrike" dirty="0">
                          <a:solidFill>
                            <a:schemeClr val="tx1"/>
                          </a:solidFill>
                          <a:latin typeface="ＭＳ Ｐゴシック"/>
                        </a:rPr>
                        <a:t>期間合計</a:t>
                      </a:r>
                      <a:endParaRPr lang="en-US" altLang="ja-JP" sz="1600" b="0" i="0" u="none" strike="noStrike" dirty="0">
                        <a:solidFill>
                          <a:schemeClr val="tx1"/>
                        </a:solidFill>
                        <a:latin typeface="ＭＳ Ｐゴシック"/>
                      </a:endParaRPr>
                    </a:p>
                  </a:txBody>
                  <a:tcPr marL="0" marR="0" marT="0" marB="0" anchor="ctr">
                    <a:solidFill>
                      <a:schemeClr val="bg1">
                        <a:lumMod val="85000"/>
                      </a:schemeClr>
                    </a:solidFill>
                  </a:tcPr>
                </a:tc>
                <a:extLst>
                  <a:ext uri="{0D108BD9-81ED-4DB2-BD59-A6C34878D82A}">
                    <a16:rowId xmlns:a16="http://schemas.microsoft.com/office/drawing/2014/main" val="10000"/>
                  </a:ext>
                </a:extLst>
              </a:tr>
              <a:tr h="608652">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600" b="0" i="0" u="none" strike="noStrike" dirty="0">
                          <a:solidFill>
                            <a:schemeClr val="tx1"/>
                          </a:solidFill>
                          <a:latin typeface="ＭＳ Ｐゴシック"/>
                        </a:rPr>
                        <a:t>助成先</a:t>
                      </a:r>
                      <a:endParaRPr lang="en-US" altLang="ja-JP" sz="1600" b="0" i="0" u="none" strike="noStrike" dirty="0">
                        <a:solidFill>
                          <a:schemeClr val="tx1"/>
                        </a:solidFill>
                        <a:latin typeface="ＭＳ Ｐゴシック"/>
                      </a:endParaRPr>
                    </a:p>
                  </a:txBody>
                  <a:tcPr marL="0" marR="0" marT="0" marB="0" anchor="ctr"/>
                </a:tc>
                <a:tc>
                  <a:txBody>
                    <a:bodyPr/>
                    <a:lstStyle/>
                    <a:p>
                      <a:pPr algn="l" fontAlgn="ctr"/>
                      <a:r>
                        <a:rPr lang="ja-JP" altLang="en-US" sz="1600" b="0" i="0" u="none" strike="noStrike" dirty="0">
                          <a:solidFill>
                            <a:schemeClr val="tx1"/>
                          </a:solidFill>
                          <a:latin typeface="ＭＳ Ｐゴシック"/>
                        </a:rPr>
                        <a:t>○○株式会社</a:t>
                      </a:r>
                      <a:endParaRPr lang="en-US" altLang="ja-JP" sz="1600" b="0" i="0" u="none" strike="noStrike" dirty="0">
                        <a:solidFill>
                          <a:schemeClr val="tx1"/>
                        </a:solidFill>
                        <a:latin typeface="ＭＳ Ｐゴシック"/>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600" b="0" i="0" u="none" strike="noStrike" dirty="0">
                          <a:solidFill>
                            <a:schemeClr val="tx1"/>
                          </a:solidFill>
                          <a:latin typeface="ＭＳ Ｐゴシック"/>
                        </a:rPr>
                        <a:t>〇〇</a:t>
                      </a:r>
                      <a:endParaRPr lang="zh-TW" altLang="en-US" sz="1600" b="0" i="0" u="none" strike="noStrike" dirty="0">
                        <a:solidFill>
                          <a:schemeClr val="tx1"/>
                        </a:solidFill>
                        <a:latin typeface="ＭＳ Ｐゴシック"/>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600" b="0" i="0" u="none" strike="noStrike" dirty="0">
                          <a:solidFill>
                            <a:schemeClr val="tx1"/>
                          </a:solidFill>
                          <a:latin typeface="ＭＳ Ｐゴシック"/>
                        </a:rPr>
                        <a:t>〇〇</a:t>
                      </a:r>
                      <a:endParaRPr lang="zh-TW" altLang="en-US" sz="1600" b="0" i="0" u="none" strike="noStrike" dirty="0">
                        <a:solidFill>
                          <a:schemeClr val="tx1"/>
                        </a:solidFill>
                        <a:latin typeface="ＭＳ Ｐゴシック"/>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600" b="0" i="0" u="none" strike="noStrike" dirty="0">
                          <a:solidFill>
                            <a:schemeClr val="tx1"/>
                          </a:solidFill>
                          <a:latin typeface="ＭＳ Ｐゴシック"/>
                        </a:rPr>
                        <a:t>〇〇</a:t>
                      </a:r>
                      <a:endParaRPr lang="zh-TW" altLang="en-US" sz="1600" b="0" i="0" u="none" strike="noStrike" dirty="0">
                        <a:solidFill>
                          <a:schemeClr val="tx1"/>
                        </a:solidFill>
                        <a:latin typeface="ＭＳ Ｐゴシック"/>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600" b="0" i="0" u="none" strike="noStrike" dirty="0">
                          <a:solidFill>
                            <a:schemeClr val="tx1"/>
                          </a:solidFill>
                          <a:latin typeface="ＭＳ Ｐゴシック"/>
                        </a:rPr>
                        <a:t>〇〇</a:t>
                      </a:r>
                      <a:endParaRPr lang="zh-TW" altLang="en-US" sz="1600" b="0" i="0" u="none" strike="noStrike" dirty="0">
                        <a:solidFill>
                          <a:schemeClr val="tx1"/>
                        </a:solidFill>
                        <a:latin typeface="ＭＳ Ｐゴシック"/>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600" b="0" i="0" u="none" strike="noStrike" dirty="0">
                          <a:solidFill>
                            <a:schemeClr val="tx1"/>
                          </a:solidFill>
                          <a:latin typeface="ＭＳ Ｐゴシック"/>
                        </a:rPr>
                        <a:t>〇〇</a:t>
                      </a:r>
                      <a:endParaRPr lang="zh-TW" altLang="en-US" sz="1600" b="0" i="0" u="none" strike="noStrike" dirty="0">
                        <a:solidFill>
                          <a:schemeClr val="tx1"/>
                        </a:solidFill>
                        <a:latin typeface="ＭＳ Ｐゴシック"/>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600" b="0" i="0" u="none" strike="noStrike" dirty="0">
                          <a:solidFill>
                            <a:schemeClr val="tx1"/>
                          </a:solidFill>
                          <a:latin typeface="ＭＳ Ｐゴシック"/>
                        </a:rPr>
                        <a:t>〇〇</a:t>
                      </a:r>
                      <a:endParaRPr lang="zh-TW" altLang="en-US" sz="1600" b="0" i="0" u="none" strike="noStrike" dirty="0">
                        <a:solidFill>
                          <a:schemeClr val="tx1"/>
                        </a:solidFill>
                        <a:latin typeface="ＭＳ Ｐゴシック"/>
                      </a:endParaRPr>
                    </a:p>
                  </a:txBody>
                  <a:tcPr marL="0" marR="0" marT="0" marB="0" anchor="ctr">
                    <a:solidFill>
                      <a:schemeClr val="bg1">
                        <a:lumMod val="85000"/>
                      </a:schemeClr>
                    </a:solidFill>
                  </a:tcPr>
                </a:tc>
                <a:extLst>
                  <a:ext uri="{0D108BD9-81ED-4DB2-BD59-A6C34878D82A}">
                    <a16:rowId xmlns:a16="http://schemas.microsoft.com/office/drawing/2014/main" val="10002"/>
                  </a:ext>
                </a:extLst>
              </a:tr>
              <a:tr h="608652">
                <a:tc>
                  <a:txBody>
                    <a:bodyPr/>
                    <a:lstStyle/>
                    <a:p>
                      <a:pPr algn="ctr" fontAlgn="ctr"/>
                      <a:r>
                        <a:rPr lang="ja-JP" altLang="en-US" sz="1600" b="0" i="0" u="none" strike="noStrike" dirty="0">
                          <a:solidFill>
                            <a:schemeClr val="tx1"/>
                          </a:solidFill>
                          <a:latin typeface="ＭＳ Ｐゴシック"/>
                        </a:rPr>
                        <a:t>委託先</a:t>
                      </a:r>
                    </a:p>
                  </a:txBody>
                  <a:tcPr marL="0" marR="0" marT="0"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ja-JP" altLang="en-US" sz="1600" b="0" i="0" u="none" strike="noStrike" dirty="0">
                          <a:solidFill>
                            <a:schemeClr val="tx1"/>
                          </a:solidFill>
                          <a:latin typeface="ＭＳ Ｐゴシック"/>
                        </a:rPr>
                        <a:t>○○株式会社</a:t>
                      </a:r>
                      <a:endParaRPr lang="en-US" altLang="ja-JP" sz="1600" b="0" i="0" u="none" strike="noStrike" dirty="0">
                        <a:solidFill>
                          <a:schemeClr val="tx1"/>
                        </a:solidFill>
                        <a:latin typeface="ＭＳ Ｐゴシック"/>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600" b="0" i="0" u="none" strike="noStrike" dirty="0">
                          <a:solidFill>
                            <a:schemeClr val="tx1"/>
                          </a:solidFill>
                          <a:latin typeface="ＭＳ Ｐゴシック"/>
                        </a:rPr>
                        <a:t>（〇〇）</a:t>
                      </a:r>
                      <a:endParaRPr lang="en-US" altLang="ja-JP" sz="1600" b="0" i="0" u="none" strike="noStrike" dirty="0">
                        <a:solidFill>
                          <a:schemeClr val="tx1"/>
                        </a:solidFill>
                        <a:latin typeface="ＭＳ Ｐゴシック"/>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600" b="0" i="0" u="none" strike="noStrike" dirty="0">
                          <a:solidFill>
                            <a:schemeClr val="tx1"/>
                          </a:solidFill>
                          <a:latin typeface="ＭＳ Ｐゴシック"/>
                        </a:rPr>
                        <a:t>（〇〇）</a:t>
                      </a:r>
                      <a:endParaRPr lang="en-US" altLang="ja-JP" sz="1600" b="0" i="0" u="none" strike="noStrike" dirty="0">
                        <a:solidFill>
                          <a:schemeClr val="tx1"/>
                        </a:solidFill>
                        <a:latin typeface="ＭＳ Ｐゴシック"/>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600" b="0" i="0" u="none" strike="noStrike" dirty="0">
                          <a:solidFill>
                            <a:schemeClr val="tx1"/>
                          </a:solidFill>
                          <a:latin typeface="ＭＳ Ｐゴシック"/>
                        </a:rPr>
                        <a:t>（〇〇）</a:t>
                      </a:r>
                      <a:endParaRPr lang="en-US" altLang="ja-JP" sz="1600" b="0" i="0" u="none" strike="noStrike" dirty="0">
                        <a:solidFill>
                          <a:schemeClr val="tx1"/>
                        </a:solidFill>
                        <a:latin typeface="ＭＳ Ｐゴシック"/>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600" b="0" i="0" u="none" strike="noStrike" dirty="0">
                          <a:solidFill>
                            <a:schemeClr val="tx1"/>
                          </a:solidFill>
                          <a:latin typeface="ＭＳ Ｐゴシック"/>
                        </a:rPr>
                        <a:t>（〇〇）</a:t>
                      </a:r>
                      <a:endParaRPr lang="en-US" altLang="ja-JP" sz="1600" b="0" i="0" u="none" strike="noStrike" dirty="0">
                        <a:solidFill>
                          <a:schemeClr val="tx1"/>
                        </a:solidFill>
                        <a:latin typeface="ＭＳ Ｐゴシック"/>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600" b="0" i="0" u="none" strike="noStrike" dirty="0">
                          <a:solidFill>
                            <a:schemeClr val="tx1"/>
                          </a:solidFill>
                          <a:latin typeface="ＭＳ Ｐゴシック"/>
                        </a:rPr>
                        <a:t>（〇〇）</a:t>
                      </a:r>
                      <a:endParaRPr lang="en-US" altLang="ja-JP" sz="1600" b="0" i="0" u="none" strike="noStrike" dirty="0">
                        <a:solidFill>
                          <a:schemeClr val="tx1"/>
                        </a:solidFill>
                        <a:latin typeface="ＭＳ Ｐゴシック"/>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600" b="0" i="0" u="none" strike="noStrike" dirty="0">
                          <a:solidFill>
                            <a:schemeClr val="tx1"/>
                          </a:solidFill>
                          <a:latin typeface="ＭＳ Ｐゴシック"/>
                        </a:rPr>
                        <a:t>（〇〇）</a:t>
                      </a:r>
                      <a:endParaRPr lang="zh-TW" altLang="en-US" sz="1600" b="0" i="0" u="none" strike="noStrike" dirty="0">
                        <a:solidFill>
                          <a:schemeClr val="tx1"/>
                        </a:solidFill>
                        <a:latin typeface="ＭＳ Ｐゴシック"/>
                      </a:endParaRPr>
                    </a:p>
                  </a:txBody>
                  <a:tcPr marL="0" marR="0" marT="0" marB="0" anchor="ctr">
                    <a:solidFill>
                      <a:schemeClr val="bg1">
                        <a:lumMod val="85000"/>
                      </a:schemeClr>
                    </a:solidFill>
                  </a:tcPr>
                </a:tc>
                <a:extLst>
                  <a:ext uri="{0D108BD9-81ED-4DB2-BD59-A6C34878D82A}">
                    <a16:rowId xmlns:a16="http://schemas.microsoft.com/office/drawing/2014/main" val="10003"/>
                  </a:ext>
                </a:extLst>
              </a:tr>
              <a:tr h="608652">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600" b="0" i="0" u="none" strike="noStrike" dirty="0">
                          <a:solidFill>
                            <a:schemeClr val="tx1"/>
                          </a:solidFill>
                          <a:latin typeface="ＭＳ Ｐゴシック"/>
                        </a:rPr>
                        <a:t>共同研究先</a:t>
                      </a:r>
                    </a:p>
                  </a:txBody>
                  <a:tcPr marL="0" marR="0" marT="0" marB="0" anchor="ctr"/>
                </a:tc>
                <a:tc>
                  <a:txBody>
                    <a:bodyPr/>
                    <a:lstStyle/>
                    <a:p>
                      <a:pPr algn="l" fontAlgn="ctr"/>
                      <a:r>
                        <a:rPr lang="ja-JP" altLang="en-US" sz="1600" b="0" i="0" u="none" strike="noStrike" dirty="0">
                          <a:solidFill>
                            <a:schemeClr val="tx1"/>
                          </a:solidFill>
                          <a:latin typeface="ＭＳ Ｐゴシック"/>
                        </a:rPr>
                        <a:t>○○大学〇〇研究室</a:t>
                      </a:r>
                      <a:endParaRPr lang="en-US" altLang="ja-JP" sz="1600" b="0" i="0" u="none" strike="noStrike" dirty="0">
                        <a:solidFill>
                          <a:schemeClr val="tx1"/>
                        </a:solidFill>
                        <a:latin typeface="ＭＳ Ｐゴシック"/>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600" b="0" i="0" u="none" strike="noStrike" dirty="0">
                          <a:solidFill>
                            <a:schemeClr val="tx1"/>
                          </a:solidFill>
                          <a:latin typeface="ＭＳ Ｐゴシック"/>
                        </a:rPr>
                        <a:t>（〇〇）</a:t>
                      </a:r>
                      <a:endParaRPr lang="en-US" altLang="ja-JP" sz="1600" b="0" i="0" u="none" strike="noStrike" dirty="0">
                        <a:solidFill>
                          <a:schemeClr val="tx1"/>
                        </a:solidFill>
                        <a:latin typeface="ＭＳ Ｐゴシック"/>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600" b="0" i="0" u="none" strike="noStrike" dirty="0">
                          <a:solidFill>
                            <a:schemeClr val="tx1"/>
                          </a:solidFill>
                          <a:latin typeface="ＭＳ Ｐゴシック"/>
                        </a:rPr>
                        <a:t>（〇〇）</a:t>
                      </a:r>
                      <a:endParaRPr lang="en-US" altLang="ja-JP" sz="1600" b="0" i="0" u="none" strike="noStrike" dirty="0">
                        <a:solidFill>
                          <a:schemeClr val="tx1"/>
                        </a:solidFill>
                        <a:latin typeface="ＭＳ Ｐゴシック"/>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600" b="0" i="0" u="none" strike="noStrike" dirty="0">
                          <a:solidFill>
                            <a:schemeClr val="tx1"/>
                          </a:solidFill>
                          <a:latin typeface="ＭＳ Ｐゴシック"/>
                        </a:rPr>
                        <a:t>（〇〇）</a:t>
                      </a:r>
                      <a:endParaRPr lang="en-US" altLang="ja-JP" sz="1600" b="0" i="0" u="none" strike="noStrike" dirty="0">
                        <a:solidFill>
                          <a:schemeClr val="tx1"/>
                        </a:solidFill>
                        <a:latin typeface="ＭＳ Ｐゴシック"/>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600" b="0" i="0" u="none" strike="noStrike" dirty="0">
                          <a:solidFill>
                            <a:schemeClr val="tx1"/>
                          </a:solidFill>
                          <a:latin typeface="ＭＳ Ｐゴシック"/>
                        </a:rPr>
                        <a:t>（〇〇）</a:t>
                      </a:r>
                      <a:endParaRPr lang="en-US" altLang="ja-JP" sz="1600" b="0" i="0" u="none" strike="noStrike" dirty="0">
                        <a:solidFill>
                          <a:schemeClr val="tx1"/>
                        </a:solidFill>
                        <a:latin typeface="ＭＳ Ｐゴシック"/>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600" b="0" i="0" u="none" strike="noStrike" dirty="0">
                          <a:solidFill>
                            <a:schemeClr val="tx1"/>
                          </a:solidFill>
                          <a:latin typeface="ＭＳ Ｐゴシック"/>
                        </a:rPr>
                        <a:t>（〇〇）</a:t>
                      </a:r>
                      <a:endParaRPr lang="en-US" altLang="ja-JP" sz="1600" b="0" i="0" u="none" strike="noStrike" dirty="0">
                        <a:solidFill>
                          <a:schemeClr val="tx1"/>
                        </a:solidFill>
                        <a:latin typeface="ＭＳ Ｐゴシック"/>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600" b="0" i="0" u="none" strike="noStrike" dirty="0">
                          <a:solidFill>
                            <a:schemeClr val="tx1"/>
                          </a:solidFill>
                          <a:latin typeface="ＭＳ Ｐゴシック"/>
                        </a:rPr>
                        <a:t>（〇〇）</a:t>
                      </a:r>
                      <a:endParaRPr lang="zh-TW" altLang="en-US" sz="1600" b="0" i="0" u="none" strike="noStrike" dirty="0">
                        <a:solidFill>
                          <a:schemeClr val="tx1"/>
                        </a:solidFill>
                        <a:latin typeface="ＭＳ Ｐゴシック"/>
                      </a:endParaRPr>
                    </a:p>
                  </a:txBody>
                  <a:tcPr marL="0" marR="0" marT="0" marB="0" anchor="ctr">
                    <a:solidFill>
                      <a:schemeClr val="bg1">
                        <a:lumMod val="85000"/>
                      </a:schemeClr>
                    </a:solidFill>
                  </a:tcPr>
                </a:tc>
                <a:extLst>
                  <a:ext uri="{0D108BD9-81ED-4DB2-BD59-A6C34878D82A}">
                    <a16:rowId xmlns:a16="http://schemas.microsoft.com/office/drawing/2014/main" val="10004"/>
                  </a:ext>
                </a:extLst>
              </a:tr>
              <a:tr h="744066">
                <a:tc gridSpan="2">
                  <a:txBody>
                    <a:bodyPr/>
                    <a:lstStyle/>
                    <a:p>
                      <a:pPr algn="ctr" fontAlgn="ctr"/>
                      <a:r>
                        <a:rPr lang="ja-JP" altLang="en-US" sz="1600" b="0" i="0" u="none" strike="noStrike" dirty="0">
                          <a:solidFill>
                            <a:schemeClr val="tx1"/>
                          </a:solidFill>
                          <a:latin typeface="ＭＳ Ｐゴシック"/>
                        </a:rPr>
                        <a:t>助成対象額の合計</a:t>
                      </a:r>
                      <a:endParaRPr lang="en-US" altLang="ja-JP" sz="1600" b="0" i="0" u="none" strike="noStrike" dirty="0">
                        <a:solidFill>
                          <a:schemeClr val="tx1"/>
                        </a:solidFill>
                        <a:latin typeface="ＭＳ Ｐゴシック"/>
                      </a:endParaRPr>
                    </a:p>
                    <a:p>
                      <a:pPr algn="ctr" fontAlgn="ctr"/>
                      <a:r>
                        <a:rPr lang="en-US" altLang="ja-JP" sz="1600" b="0" i="0" u="none" strike="noStrike" dirty="0">
                          <a:solidFill>
                            <a:schemeClr val="tx1"/>
                          </a:solidFill>
                          <a:latin typeface="ＭＳ Ｐゴシック"/>
                        </a:rPr>
                        <a:t>[</a:t>
                      </a:r>
                      <a:r>
                        <a:rPr lang="ja-JP" altLang="en-US" sz="1600" b="0" i="0" u="none" strike="noStrike" dirty="0">
                          <a:solidFill>
                            <a:schemeClr val="tx1"/>
                          </a:solidFill>
                          <a:latin typeface="ＭＳ Ｐゴシック"/>
                        </a:rPr>
                        <a:t> （）内は内数として取り扱う </a:t>
                      </a:r>
                      <a:r>
                        <a:rPr lang="en-US" altLang="ja-JP" sz="1600" b="0" i="0" u="none" strike="noStrike" dirty="0">
                          <a:solidFill>
                            <a:schemeClr val="tx1"/>
                          </a:solidFill>
                          <a:latin typeface="ＭＳ Ｐゴシック"/>
                        </a:rPr>
                        <a:t>]</a:t>
                      </a:r>
                      <a:endParaRPr lang="ja-JP" altLang="en-US" sz="1600" b="0" i="0" u="none" strike="noStrike" dirty="0">
                        <a:solidFill>
                          <a:schemeClr val="tx1"/>
                        </a:solidFill>
                        <a:latin typeface="ＭＳ Ｐゴシック"/>
                      </a:endParaRPr>
                    </a:p>
                  </a:txBody>
                  <a:tcPr marL="0" marR="0" marT="0" marB="0" anchor="ctr">
                    <a:solidFill>
                      <a:schemeClr val="bg1">
                        <a:lumMod val="85000"/>
                      </a:schemeClr>
                    </a:solidFill>
                  </a:tcPr>
                </a:tc>
                <a:tc hMerge="1">
                  <a:txBody>
                    <a:bodyPr/>
                    <a:lstStyle/>
                    <a:p>
                      <a:endParaRPr kumimoji="1" lang="ja-JP" altLang="en-US"/>
                    </a:p>
                  </a:txBody>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600" b="0" i="0" u="none" strike="noStrike" dirty="0">
                          <a:solidFill>
                            <a:schemeClr val="tx1"/>
                          </a:solidFill>
                          <a:latin typeface="ＭＳ Ｐゴシック"/>
                        </a:rPr>
                        <a:t>○○</a:t>
                      </a:r>
                    </a:p>
                  </a:txBody>
                  <a:tcPr marL="0" marR="0" marT="0" marB="0" anchor="ctr">
                    <a:solidFill>
                      <a:schemeClr val="bg1">
                        <a:lumMod val="85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600" b="0" i="0" u="none" strike="noStrike" dirty="0">
                          <a:solidFill>
                            <a:schemeClr val="tx1"/>
                          </a:solidFill>
                          <a:latin typeface="ＭＳ Ｐゴシック"/>
                        </a:rPr>
                        <a:t>○○</a:t>
                      </a:r>
                    </a:p>
                  </a:txBody>
                  <a:tcPr marL="0" marR="0" marT="0" marB="0" anchor="ctr">
                    <a:solidFill>
                      <a:schemeClr val="bg1">
                        <a:lumMod val="85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600" b="0" i="0" u="none" strike="noStrike" dirty="0">
                          <a:solidFill>
                            <a:schemeClr val="tx1"/>
                          </a:solidFill>
                          <a:latin typeface="ＭＳ Ｐゴシック"/>
                        </a:rPr>
                        <a:t>○○</a:t>
                      </a:r>
                    </a:p>
                  </a:txBody>
                  <a:tcPr marL="0" marR="0" marT="0" marB="0" anchor="ctr">
                    <a:solidFill>
                      <a:schemeClr val="bg1">
                        <a:lumMod val="85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600" b="0" i="0" u="none" strike="noStrike" dirty="0">
                          <a:solidFill>
                            <a:schemeClr val="tx1"/>
                          </a:solidFill>
                          <a:latin typeface="ＭＳ Ｐゴシック"/>
                        </a:rPr>
                        <a:t>○○</a:t>
                      </a:r>
                    </a:p>
                  </a:txBody>
                  <a:tcPr marL="0" marR="0" marT="0" marB="0" anchor="ctr">
                    <a:solidFill>
                      <a:schemeClr val="bg1">
                        <a:lumMod val="85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600" b="0" i="0" u="none" strike="noStrike" dirty="0">
                          <a:solidFill>
                            <a:schemeClr val="tx1"/>
                          </a:solidFill>
                          <a:latin typeface="ＭＳ Ｐゴシック"/>
                        </a:rPr>
                        <a:t>○○</a:t>
                      </a:r>
                    </a:p>
                  </a:txBody>
                  <a:tcPr marL="0" marR="0" marT="0" marB="0" anchor="ctr">
                    <a:solidFill>
                      <a:schemeClr val="bg1">
                        <a:lumMod val="85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600" b="0" i="0" u="none" strike="noStrike" dirty="0">
                          <a:solidFill>
                            <a:schemeClr val="tx1"/>
                          </a:solidFill>
                          <a:latin typeface="ＭＳ Ｐゴシック"/>
                        </a:rPr>
                        <a:t>○○</a:t>
                      </a:r>
                      <a:endParaRPr lang="zh-TW" altLang="en-US" sz="1600" b="0" i="0" u="none" strike="noStrike" dirty="0">
                        <a:solidFill>
                          <a:schemeClr val="tx1"/>
                        </a:solidFill>
                        <a:latin typeface="ＭＳ Ｐゴシック"/>
                      </a:endParaRPr>
                    </a:p>
                  </a:txBody>
                  <a:tcPr marL="0" marR="0" marT="0" marB="0" anchor="ctr">
                    <a:solidFill>
                      <a:schemeClr val="bg1">
                        <a:lumMod val="85000"/>
                      </a:schemeClr>
                    </a:solidFill>
                  </a:tcPr>
                </a:tc>
                <a:extLst>
                  <a:ext uri="{0D108BD9-81ED-4DB2-BD59-A6C34878D82A}">
                    <a16:rowId xmlns:a16="http://schemas.microsoft.com/office/drawing/2014/main" val="10008"/>
                  </a:ext>
                </a:extLst>
              </a:tr>
              <a:tr h="192038">
                <a:tc gridSpan="2">
                  <a:txBody>
                    <a:bodyPr/>
                    <a:lstStyle/>
                    <a:p>
                      <a:pPr algn="ctr" fontAlgn="ctr"/>
                      <a:endParaRPr lang="ja-JP" altLang="en-US" sz="1600" b="0" i="0" u="none" strike="noStrike" dirty="0">
                        <a:solidFill>
                          <a:schemeClr val="tx1"/>
                        </a:solidFill>
                        <a:latin typeface="ＭＳ Ｐゴシック"/>
                      </a:endParaRPr>
                    </a:p>
                  </a:txBody>
                  <a:tcPr marL="0" marR="0" marT="0" marB="0" anchor="ctr">
                    <a:solidFill>
                      <a:schemeClr val="bg1"/>
                    </a:solidFill>
                  </a:tcPr>
                </a:tc>
                <a:tc hMerge="1">
                  <a:txBody>
                    <a:bodyPr/>
                    <a:lstStyle/>
                    <a:p>
                      <a:endParaRPr kumimoji="1" lang="ja-JP" altLang="en-US"/>
                    </a:p>
                  </a:txBody>
                  <a:tcPr/>
                </a:tc>
                <a:tc>
                  <a:txBody>
                    <a:bodyPr/>
                    <a:lstStyle/>
                    <a:p>
                      <a:pPr algn="ctr" fontAlgn="ctr"/>
                      <a:endParaRPr lang="ja-JP" altLang="en-US" sz="1600" b="0" i="0" u="none" strike="noStrike" dirty="0">
                        <a:solidFill>
                          <a:schemeClr val="tx1"/>
                        </a:solidFill>
                        <a:latin typeface="ＭＳ Ｐゴシック"/>
                      </a:endParaRPr>
                    </a:p>
                  </a:txBody>
                  <a:tcPr marL="0" marR="0" marT="0" marB="0" anchor="ctr">
                    <a:solidFill>
                      <a:schemeClr val="bg1"/>
                    </a:solidFill>
                  </a:tcPr>
                </a:tc>
                <a:tc>
                  <a:txBody>
                    <a:bodyPr/>
                    <a:lstStyle/>
                    <a:p>
                      <a:pPr algn="ctr" fontAlgn="ctr"/>
                      <a:endParaRPr lang="ja-JP" altLang="en-US" sz="1600" b="0" i="0" u="none" strike="noStrike" dirty="0">
                        <a:solidFill>
                          <a:schemeClr val="tx1"/>
                        </a:solidFill>
                        <a:latin typeface="ＭＳ Ｐゴシック"/>
                      </a:endParaRPr>
                    </a:p>
                  </a:txBody>
                  <a:tcPr marL="0" marR="0" marT="0" marB="0" anchor="ctr">
                    <a:solidFill>
                      <a:schemeClr val="bg1"/>
                    </a:solidFill>
                  </a:tcPr>
                </a:tc>
                <a:tc>
                  <a:txBody>
                    <a:bodyPr/>
                    <a:lstStyle/>
                    <a:p>
                      <a:pPr algn="ctr" fontAlgn="ctr"/>
                      <a:endParaRPr lang="ja-JP" altLang="en-US" sz="1600" b="0" i="0" u="none" strike="noStrike" dirty="0">
                        <a:solidFill>
                          <a:schemeClr val="tx1"/>
                        </a:solidFill>
                        <a:latin typeface="ＭＳ Ｐゴシック"/>
                      </a:endParaRPr>
                    </a:p>
                  </a:txBody>
                  <a:tcPr marL="0" marR="0" marT="0" marB="0" anchor="ctr">
                    <a:solidFill>
                      <a:schemeClr val="bg1"/>
                    </a:solidFill>
                  </a:tcPr>
                </a:tc>
                <a:tc>
                  <a:txBody>
                    <a:bodyPr/>
                    <a:lstStyle/>
                    <a:p>
                      <a:pPr algn="ctr" fontAlgn="ctr"/>
                      <a:endParaRPr lang="ja-JP" altLang="en-US" sz="1600" b="0" i="0" u="none" strike="noStrike" dirty="0">
                        <a:solidFill>
                          <a:schemeClr val="tx1"/>
                        </a:solidFill>
                        <a:latin typeface="ＭＳ Ｐゴシック"/>
                      </a:endParaRPr>
                    </a:p>
                  </a:txBody>
                  <a:tcPr marL="0" marR="0" marT="0" marB="0" anchor="ctr">
                    <a:solidFill>
                      <a:schemeClr val="bg1"/>
                    </a:solidFill>
                  </a:tcPr>
                </a:tc>
                <a:tc>
                  <a:txBody>
                    <a:bodyPr/>
                    <a:lstStyle/>
                    <a:p>
                      <a:pPr algn="ctr" fontAlgn="ctr"/>
                      <a:endParaRPr lang="ja-JP" altLang="en-US" sz="1600" b="0" i="0" u="none" strike="noStrike" dirty="0">
                        <a:solidFill>
                          <a:schemeClr val="tx1"/>
                        </a:solidFill>
                        <a:latin typeface="ＭＳ Ｐゴシック"/>
                      </a:endParaRPr>
                    </a:p>
                  </a:txBody>
                  <a:tcPr marL="0" marR="0" marT="0" marB="0" anchor="ctr">
                    <a:solidFill>
                      <a:schemeClr val="bg1"/>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zh-TW" altLang="en-US" sz="1600" b="0" i="0" u="none" strike="noStrike" dirty="0">
                        <a:solidFill>
                          <a:schemeClr val="tx1"/>
                        </a:solidFill>
                        <a:latin typeface="ＭＳ Ｐゴシック"/>
                      </a:endParaRPr>
                    </a:p>
                  </a:txBody>
                  <a:tcPr marL="0" marR="0" marT="0" marB="0" anchor="ctr">
                    <a:solidFill>
                      <a:schemeClr val="bg1"/>
                    </a:solidFill>
                  </a:tcPr>
                </a:tc>
                <a:extLst>
                  <a:ext uri="{0D108BD9-81ED-4DB2-BD59-A6C34878D82A}">
                    <a16:rowId xmlns:a16="http://schemas.microsoft.com/office/drawing/2014/main" val="10009"/>
                  </a:ext>
                </a:extLst>
              </a:tr>
              <a:tr h="744066">
                <a:tc gridSpan="2">
                  <a:txBody>
                    <a:bodyPr/>
                    <a:lstStyle/>
                    <a:p>
                      <a:pPr algn="ctr" fontAlgn="ctr"/>
                      <a:r>
                        <a:rPr lang="ja-JP" altLang="en-US" sz="1600" b="0" i="0" u="none" strike="noStrike" dirty="0">
                          <a:solidFill>
                            <a:schemeClr val="tx1"/>
                          </a:solidFill>
                          <a:latin typeface="ＭＳ Ｐゴシック"/>
                        </a:rPr>
                        <a:t>ＮＥＤＯ負担総額</a:t>
                      </a:r>
                    </a:p>
                  </a:txBody>
                  <a:tcPr marL="0" marR="0" marT="0" marB="0" anchor="ctr">
                    <a:solidFill>
                      <a:schemeClr val="bg1">
                        <a:lumMod val="85000"/>
                      </a:schemeClr>
                    </a:solidFill>
                  </a:tcPr>
                </a:tc>
                <a:tc hMerge="1">
                  <a:txBody>
                    <a:bodyPr/>
                    <a:lstStyle/>
                    <a:p>
                      <a:pPr algn="ctr" fontAlgn="ctr"/>
                      <a:endParaRPr lang="en-US" altLang="ja-JP" sz="1600" b="0" i="0" u="none" strike="noStrike" dirty="0">
                        <a:solidFill>
                          <a:schemeClr val="tx1"/>
                        </a:solidFill>
                        <a:latin typeface="ＭＳ Ｐゴシック"/>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600" b="0" i="0" u="none" strike="noStrike" dirty="0">
                          <a:solidFill>
                            <a:schemeClr val="tx1"/>
                          </a:solidFill>
                          <a:latin typeface="ＭＳ Ｐゴシック"/>
                        </a:rPr>
                        <a:t>〇〇</a:t>
                      </a:r>
                    </a:p>
                  </a:txBody>
                  <a:tcPr marL="0" marR="0" marT="0" marB="0" anchor="ctr">
                    <a:solidFill>
                      <a:schemeClr val="bg1">
                        <a:lumMod val="85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600" b="0" i="0" u="none" strike="noStrike" dirty="0">
                          <a:solidFill>
                            <a:schemeClr val="tx1"/>
                          </a:solidFill>
                          <a:latin typeface="ＭＳ Ｐゴシック"/>
                        </a:rPr>
                        <a:t>〇〇</a:t>
                      </a:r>
                    </a:p>
                  </a:txBody>
                  <a:tcPr marL="0" marR="0" marT="0" marB="0" anchor="ctr">
                    <a:solidFill>
                      <a:schemeClr val="bg1">
                        <a:lumMod val="85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600" b="0" i="0" u="none" strike="noStrike" dirty="0">
                          <a:solidFill>
                            <a:schemeClr val="tx1"/>
                          </a:solidFill>
                          <a:latin typeface="ＭＳ Ｐゴシック"/>
                        </a:rPr>
                        <a:t>〇〇</a:t>
                      </a:r>
                    </a:p>
                  </a:txBody>
                  <a:tcPr marL="0" marR="0" marT="0" marB="0" anchor="ctr">
                    <a:solidFill>
                      <a:schemeClr val="bg1">
                        <a:lumMod val="85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600" b="0" i="0" u="none" strike="noStrike" dirty="0">
                          <a:solidFill>
                            <a:schemeClr val="tx1"/>
                          </a:solidFill>
                          <a:latin typeface="ＭＳ Ｐゴシック"/>
                        </a:rPr>
                        <a:t>〇〇</a:t>
                      </a:r>
                    </a:p>
                  </a:txBody>
                  <a:tcPr marL="0" marR="0" marT="0" marB="0" anchor="ctr">
                    <a:solidFill>
                      <a:schemeClr val="bg1">
                        <a:lumMod val="85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600" b="0" i="0" u="none" strike="noStrike" dirty="0">
                          <a:solidFill>
                            <a:schemeClr val="tx1"/>
                          </a:solidFill>
                          <a:latin typeface="ＭＳ Ｐゴシック"/>
                        </a:rPr>
                        <a:t>〇〇</a:t>
                      </a:r>
                    </a:p>
                  </a:txBody>
                  <a:tcPr marL="0" marR="0" marT="0" marB="0" anchor="ctr">
                    <a:solidFill>
                      <a:schemeClr val="bg1">
                        <a:lumMod val="85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600" b="0" i="0" u="none" strike="noStrike" dirty="0">
                          <a:solidFill>
                            <a:schemeClr val="tx1"/>
                          </a:solidFill>
                          <a:latin typeface="ＭＳ Ｐゴシック"/>
                        </a:rPr>
                        <a:t>〇〇</a:t>
                      </a:r>
                      <a:endParaRPr lang="zh-TW" altLang="en-US" sz="1600" b="0" i="0" u="none" strike="noStrike" dirty="0">
                        <a:solidFill>
                          <a:schemeClr val="tx1"/>
                        </a:solidFill>
                        <a:latin typeface="ＭＳ Ｐゴシック"/>
                      </a:endParaRPr>
                    </a:p>
                  </a:txBody>
                  <a:tcPr marL="0" marR="0" marT="0" marB="0" anchor="ctr">
                    <a:solidFill>
                      <a:schemeClr val="bg1">
                        <a:lumMod val="85000"/>
                      </a:schemeClr>
                    </a:solidFill>
                  </a:tcPr>
                </a:tc>
                <a:extLst>
                  <a:ext uri="{0D108BD9-81ED-4DB2-BD59-A6C34878D82A}">
                    <a16:rowId xmlns:a16="http://schemas.microsoft.com/office/drawing/2014/main" val="10010"/>
                  </a:ext>
                </a:extLst>
              </a:tr>
            </a:tbl>
          </a:graphicData>
        </a:graphic>
      </p:graphicFrame>
      <p:sp>
        <p:nvSpPr>
          <p:cNvPr id="6" name="コンテンツ プレースホルダー 2">
            <a:extLst>
              <a:ext uri="{FF2B5EF4-FFF2-40B4-BE49-F238E27FC236}">
                <a16:creationId xmlns:a16="http://schemas.microsoft.com/office/drawing/2014/main" id="{81A13930-C574-35BB-D3A8-6171E0272161}"/>
              </a:ext>
            </a:extLst>
          </p:cNvPr>
          <p:cNvSpPr txBox="1">
            <a:spLocks/>
          </p:cNvSpPr>
          <p:nvPr/>
        </p:nvSpPr>
        <p:spPr>
          <a:xfrm>
            <a:off x="739018" y="1505595"/>
            <a:ext cx="3035123" cy="340863"/>
          </a:xfrm>
          <a:prstGeom prst="rect">
            <a:avLst/>
          </a:prstGeom>
        </p:spPr>
        <p:txBody>
          <a:bodyPr wrap="square"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defTabSz="844083" fontAlgn="auto">
              <a:spcAft>
                <a:spcPts val="0"/>
              </a:spcAft>
              <a:buNone/>
              <a:defRPr/>
            </a:pPr>
            <a:r>
              <a:rPr lang="ja-JP" altLang="en-US" sz="2215" b="1" i="0" dirty="0">
                <a:solidFill>
                  <a:prstClr val="black"/>
                </a:solidFill>
                <a:latin typeface="Meiryo UI" panose="020B0604030504040204" pitchFamily="50" charset="-128"/>
                <a:ea typeface="Meiryo UI" panose="020B0604030504040204" pitchFamily="50" charset="-128"/>
              </a:rPr>
              <a:t>（助成事業の場合）</a:t>
            </a:r>
          </a:p>
        </p:txBody>
      </p:sp>
    </p:spTree>
    <p:extLst>
      <p:ext uri="{BB962C8B-B14F-4D97-AF65-F5344CB8AC3E}">
        <p14:creationId xmlns:p14="http://schemas.microsoft.com/office/powerpoint/2010/main" val="2857974368"/>
      </p:ext>
    </p:extLst>
  </p:cSld>
  <p:clrMapOvr>
    <a:masterClrMapping/>
  </p:clrMapOvr>
</p:sld>
</file>

<file path=ppt/theme/theme1.xml><?xml version="1.0" encoding="utf-8"?>
<a:theme xmlns:a="http://schemas.openxmlformats.org/drawingml/2006/main" name="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Meyryo UI">
      <a:majorFont>
        <a:latin typeface="Calibri"/>
        <a:ea typeface="Meiryo UI"/>
        <a:cs typeface=""/>
      </a:majorFont>
      <a:minorFont>
        <a:latin typeface="Calibri"/>
        <a:ea typeface="Meiryo U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2253</Words>
  <Application>Microsoft Office PowerPoint</Application>
  <PresentationFormat>A4 210 x 297 mm</PresentationFormat>
  <Paragraphs>292</Paragraphs>
  <Slides>11</Slides>
  <Notes>0</Notes>
  <HiddenSlides>0</HiddenSlides>
  <MMClips>0</MMClips>
  <ScaleCrop>false</ScaleCrop>
  <HeadingPairs>
    <vt:vector size="6" baseType="variant">
      <vt:variant>
        <vt:lpstr>使用されているフォント</vt:lpstr>
      </vt:variant>
      <vt:variant>
        <vt:i4>9</vt:i4>
      </vt:variant>
      <vt:variant>
        <vt:lpstr>テーマ</vt:lpstr>
      </vt:variant>
      <vt:variant>
        <vt:i4>2</vt:i4>
      </vt:variant>
      <vt:variant>
        <vt:lpstr>スライド タイトル</vt:lpstr>
      </vt:variant>
      <vt:variant>
        <vt:i4>11</vt:i4>
      </vt:variant>
    </vt:vector>
  </HeadingPairs>
  <TitlesOfParts>
    <vt:vector size="22" baseType="lpstr">
      <vt:lpstr>HGP創英角ｺﾞｼｯｸUB</vt:lpstr>
      <vt:lpstr>Meiryo UI</vt:lpstr>
      <vt:lpstr>ＭＳ Ｐゴシック</vt:lpstr>
      <vt:lpstr>ＭＳ ゴシック</vt:lpstr>
      <vt:lpstr>TmsRmn</vt:lpstr>
      <vt:lpstr>メイリオ</vt:lpstr>
      <vt:lpstr>Arial</vt:lpstr>
      <vt:lpstr>Calibri</vt:lpstr>
      <vt:lpstr>Times New Roman</vt:lpstr>
      <vt:lpstr>デザインの設定</vt:lpstr>
      <vt:lpstr>1_Office ​​テーマ</vt:lpstr>
      <vt:lpstr>提案テーマ名「○○○○○の実証事業」</vt:lpstr>
      <vt:lpstr>提案者の概要</vt:lpstr>
      <vt:lpstr>実施計画の細目（委託事業の場合）　 事業目的・事業目標・事業概要・事業内容</vt:lpstr>
      <vt:lpstr>実施計画の細目（助成事業の場合）　 事業目的・事業目標・事業による効果・事業概要・事業内容</vt:lpstr>
      <vt:lpstr>実施計画の細目（助成事業の場合）　 事業目的・事業目標・事業による効果・事業概要・事業内容</vt:lpstr>
      <vt:lpstr>研究開発体制等</vt:lpstr>
      <vt:lpstr>研究開発スケジュール</vt:lpstr>
      <vt:lpstr>研究開発予算内訳</vt:lpstr>
      <vt:lpstr>研究開発予算内訳</vt:lpstr>
      <vt:lpstr>成果の実用化・事業化に向けた計画（委託事業の場合）</vt:lpstr>
      <vt:lpstr>企業化計画（助成事業の場合）</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2021-06-28T01:45:33Z</dcterms:created>
  <dcterms:modified xsi:type="dcterms:W3CDTF">2025-04-09T01:38:01Z</dcterms:modified>
</cp:coreProperties>
</file>